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  <p:sldMasterId id="2147484172" r:id="rId6"/>
  </p:sldMasterIdLst>
  <p:notesMasterIdLst>
    <p:notesMasterId r:id="rId39"/>
  </p:notesMasterIdLst>
  <p:handoutMasterIdLst>
    <p:handoutMasterId r:id="rId40"/>
  </p:handoutMasterIdLst>
  <p:sldIdLst>
    <p:sldId id="2470" r:id="rId7"/>
    <p:sldId id="2521" r:id="rId8"/>
    <p:sldId id="2729" r:id="rId9"/>
    <p:sldId id="2710" r:id="rId10"/>
    <p:sldId id="2708" r:id="rId11"/>
    <p:sldId id="2712" r:id="rId12"/>
    <p:sldId id="2727" r:id="rId13"/>
    <p:sldId id="2730" r:id="rId14"/>
    <p:sldId id="2658" r:id="rId15"/>
    <p:sldId id="2714" r:id="rId16"/>
    <p:sldId id="2733" r:id="rId17"/>
    <p:sldId id="2734" r:id="rId18"/>
    <p:sldId id="2715" r:id="rId19"/>
    <p:sldId id="2737" r:id="rId20"/>
    <p:sldId id="2693" r:id="rId21"/>
    <p:sldId id="2976" r:id="rId22"/>
    <p:sldId id="2726" r:id="rId23"/>
    <p:sldId id="2636" r:id="rId24"/>
    <p:sldId id="2695" r:id="rId25"/>
    <p:sldId id="332" r:id="rId26"/>
    <p:sldId id="2742" r:id="rId27"/>
    <p:sldId id="2744" r:id="rId28"/>
    <p:sldId id="2706" r:id="rId29"/>
    <p:sldId id="2974" r:id="rId30"/>
    <p:sldId id="2728" r:id="rId31"/>
    <p:sldId id="2775" r:id="rId32"/>
    <p:sldId id="2724" r:id="rId33"/>
    <p:sldId id="2978" r:id="rId34"/>
    <p:sldId id="2975" r:id="rId35"/>
    <p:sldId id="2982" r:id="rId36"/>
    <p:sldId id="2973" r:id="rId37"/>
    <p:sldId id="2980" r:id="rId38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521"/>
            <p14:sldId id="2729"/>
            <p14:sldId id="2710"/>
            <p14:sldId id="2708"/>
            <p14:sldId id="2712"/>
            <p14:sldId id="2727"/>
            <p14:sldId id="2730"/>
            <p14:sldId id="2658"/>
            <p14:sldId id="2714"/>
            <p14:sldId id="2733"/>
            <p14:sldId id="2734"/>
            <p14:sldId id="2715"/>
            <p14:sldId id="2737"/>
            <p14:sldId id="2693"/>
            <p14:sldId id="2976"/>
            <p14:sldId id="2726"/>
            <p14:sldId id="2636"/>
            <p14:sldId id="2695"/>
            <p14:sldId id="332"/>
            <p14:sldId id="2742"/>
            <p14:sldId id="2744"/>
            <p14:sldId id="2706"/>
            <p14:sldId id="2974"/>
            <p14:sldId id="2728"/>
            <p14:sldId id="2775"/>
            <p14:sldId id="2724"/>
            <p14:sldId id="2978"/>
            <p14:sldId id="2975"/>
            <p14:sldId id="2982"/>
            <p14:sldId id="2973"/>
            <p14:sldId id="2980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4C97"/>
    <a:srgbClr val="FFC000"/>
    <a:srgbClr val="FCE3CA"/>
    <a:srgbClr val="63666A"/>
    <a:srgbClr val="404040"/>
    <a:srgbClr val="505050"/>
    <a:srgbClr val="99D6EA"/>
    <a:srgbClr val="0F2D62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to Passarelli" userId="f0cfdcf5-61ca-4be8-aa94-d8e955c9f720" providerId="ADAL" clId="{ACD29E21-8FA0-4E70-B5D9-163C02E6AC44}"/>
    <pc:docChg chg="delSld modSection">
      <pc:chgData name="Donato Passarelli" userId="f0cfdcf5-61ca-4be8-aa94-d8e955c9f720" providerId="ADAL" clId="{ACD29E21-8FA0-4E70-B5D9-163C02E6AC44}" dt="2022-02-26T21:53:03.278" v="1" actId="2696"/>
      <pc:docMkLst>
        <pc:docMk/>
      </pc:docMkLst>
      <pc:sldChg chg="del">
        <pc:chgData name="Donato Passarelli" userId="f0cfdcf5-61ca-4be8-aa94-d8e955c9f720" providerId="ADAL" clId="{ACD29E21-8FA0-4E70-B5D9-163C02E6AC44}" dt="2022-02-26T21:53:03.278" v="1" actId="2696"/>
        <pc:sldMkLst>
          <pc:docMk/>
          <pc:sldMk cId="3368961237" sldId="2672"/>
        </pc:sldMkLst>
      </pc:sldChg>
      <pc:sldChg chg="del">
        <pc:chgData name="Donato Passarelli" userId="f0cfdcf5-61ca-4be8-aa94-d8e955c9f720" providerId="ADAL" clId="{ACD29E21-8FA0-4E70-B5D9-163C02E6AC44}" dt="2022-02-26T21:52:50.456" v="0" actId="2696"/>
        <pc:sldMkLst>
          <pc:docMk/>
          <pc:sldMk cId="1301925587" sldId="2697"/>
        </pc:sldMkLst>
      </pc:sldChg>
    </pc:docChg>
  </pc:docChgLst>
  <pc:docChgLst>
    <pc:chgData name="Cristian Boffo" userId="1227677d-13bd-46c0-bdd5-02e0cbff23a7" providerId="ADAL" clId="{33059D24-E0DA-AB4E-85E0-07EE80981E9F}"/>
    <pc:docChg chg="custSel modSld">
      <pc:chgData name="Cristian Boffo" userId="1227677d-13bd-46c0-bdd5-02e0cbff23a7" providerId="ADAL" clId="{33059D24-E0DA-AB4E-85E0-07EE80981E9F}" dt="2022-10-10T15:36:08.070" v="43" actId="5793"/>
      <pc:docMkLst>
        <pc:docMk/>
      </pc:docMkLst>
      <pc:sldChg chg="modNotesTx">
        <pc:chgData name="Cristian Boffo" userId="1227677d-13bd-46c0-bdd5-02e0cbff23a7" providerId="ADAL" clId="{33059D24-E0DA-AB4E-85E0-07EE80981E9F}" dt="2022-10-10T15:35:28.164" v="38" actId="20577"/>
        <pc:sldMkLst>
          <pc:docMk/>
          <pc:sldMk cId="430444977" sldId="2737"/>
        </pc:sldMkLst>
      </pc:sldChg>
      <pc:sldChg chg="modSp mod">
        <pc:chgData name="Cristian Boffo" userId="1227677d-13bd-46c0-bdd5-02e0cbff23a7" providerId="ADAL" clId="{33059D24-E0DA-AB4E-85E0-07EE80981E9F}" dt="2022-10-10T15:36:08.070" v="43" actId="5793"/>
        <pc:sldMkLst>
          <pc:docMk/>
          <pc:sldMk cId="492231773" sldId="2976"/>
        </pc:sldMkLst>
        <pc:spChg chg="mod">
          <ac:chgData name="Cristian Boffo" userId="1227677d-13bd-46c0-bdd5-02e0cbff23a7" providerId="ADAL" clId="{33059D24-E0DA-AB4E-85E0-07EE80981E9F}" dt="2022-10-10T15:36:08.070" v="43" actId="5793"/>
          <ac:spMkLst>
            <pc:docMk/>
            <pc:sldMk cId="492231773" sldId="2976"/>
            <ac:spMk id="3" creationId="{E4986ED4-CF07-472D-A7AD-168A5E2B537B}"/>
          </ac:spMkLst>
        </pc:spChg>
      </pc:sldChg>
    </pc:docChg>
  </pc:docChgLst>
  <pc:docChgLst>
    <pc:chgData name="Cristian Boffo" userId="1227677d-13bd-46c0-bdd5-02e0cbff23a7" providerId="ADAL" clId="{C5728310-0EDD-A645-9C46-26FE484D7F28}"/>
    <pc:docChg chg="modSld">
      <pc:chgData name="Cristian Boffo" userId="1227677d-13bd-46c0-bdd5-02e0cbff23a7" providerId="ADAL" clId="{C5728310-0EDD-A645-9C46-26FE484D7F28}" dt="2022-03-01T20:55:42.181" v="0" actId="400"/>
      <pc:docMkLst>
        <pc:docMk/>
      </pc:docMkLst>
      <pc:sldChg chg="modSp mod">
        <pc:chgData name="Cristian Boffo" userId="1227677d-13bd-46c0-bdd5-02e0cbff23a7" providerId="ADAL" clId="{C5728310-0EDD-A645-9C46-26FE484D7F28}" dt="2022-03-01T20:55:42.181" v="0" actId="400"/>
        <pc:sldMkLst>
          <pc:docMk/>
          <pc:sldMk cId="3368961237" sldId="2672"/>
        </pc:sldMkLst>
        <pc:spChg chg="mod">
          <ac:chgData name="Cristian Boffo" userId="1227677d-13bd-46c0-bdd5-02e0cbff23a7" providerId="ADAL" clId="{C5728310-0EDD-A645-9C46-26FE484D7F28}" dt="2022-03-01T20:55:42.181" v="0" actId="400"/>
          <ac:spMkLst>
            <pc:docMk/>
            <pc:sldMk cId="3368961237" sldId="2672"/>
            <ac:spMk id="2" creationId="{0DE6DD5F-B891-4614-BCCF-3736AF39860D}"/>
          </ac:spMkLst>
        </pc:spChg>
      </pc:sldChg>
    </pc:docChg>
  </pc:docChgLst>
  <pc:docChgLst>
    <pc:chgData name="Guest User" userId="S::urn:spo:anon#390311e6585fe9dd73a50e62c14c088bc16239295db66473d1cb774f249b09ed::" providerId="AD" clId="Web-{8028FC8F-D91C-C17E-4790-35006C47CAE1}"/>
    <pc:docChg chg="modSld">
      <pc:chgData name="Guest User" userId="S::urn:spo:anon#390311e6585fe9dd73a50e62c14c088bc16239295db66473d1cb774f249b09ed::" providerId="AD" clId="Web-{8028FC8F-D91C-C17E-4790-35006C47CAE1}" dt="2022-03-01T20:31:23.706" v="99" actId="1076"/>
      <pc:docMkLst>
        <pc:docMk/>
      </pc:docMkLst>
      <pc:sldChg chg="addSp modSp">
        <pc:chgData name="Guest User" userId="S::urn:spo:anon#390311e6585fe9dd73a50e62c14c088bc16239295db66473d1cb774f249b09ed::" providerId="AD" clId="Web-{8028FC8F-D91C-C17E-4790-35006C47CAE1}" dt="2022-03-01T20:31:23.706" v="99" actId="1076"/>
        <pc:sldMkLst>
          <pc:docMk/>
          <pc:sldMk cId="1671979976" sldId="2657"/>
        </pc:sldMkLst>
        <pc:spChg chg="add mod">
          <ac:chgData name="Guest User" userId="S::urn:spo:anon#390311e6585fe9dd73a50e62c14c088bc16239295db66473d1cb774f249b09ed::" providerId="AD" clId="Web-{8028FC8F-D91C-C17E-4790-35006C47CAE1}" dt="2022-03-01T20:31:23.706" v="99" actId="1076"/>
          <ac:spMkLst>
            <pc:docMk/>
            <pc:sldMk cId="1671979976" sldId="2657"/>
            <ac:spMk id="10" creationId="{D9F60B3B-7DFC-4089-8EE0-EA134BC15EA5}"/>
          </ac:spMkLst>
        </pc:spChg>
      </pc:sldChg>
      <pc:sldChg chg="modSp">
        <pc:chgData name="Guest User" userId="S::urn:spo:anon#390311e6585fe9dd73a50e62c14c088bc16239295db66473d1cb774f249b09ed::" providerId="AD" clId="Web-{8028FC8F-D91C-C17E-4790-35006C47CAE1}" dt="2022-03-01T20:27:00.047" v="3" actId="20577"/>
        <pc:sldMkLst>
          <pc:docMk/>
          <pc:sldMk cId="2196796756" sldId="2701"/>
        </pc:sldMkLst>
        <pc:spChg chg="mod">
          <ac:chgData name="Guest User" userId="S::urn:spo:anon#390311e6585fe9dd73a50e62c14c088bc16239295db66473d1cb774f249b09ed::" providerId="AD" clId="Web-{8028FC8F-D91C-C17E-4790-35006C47CAE1}" dt="2022-03-01T20:27:00.047" v="3" actId="20577"/>
          <ac:spMkLst>
            <pc:docMk/>
            <pc:sldMk cId="2196796756" sldId="2701"/>
            <ac:spMk id="2" creationId="{DAC9E96A-FF40-4E94-8F47-E84D45987758}"/>
          </ac:spMkLst>
        </pc:spChg>
      </pc:sldChg>
    </pc:docChg>
  </pc:docChgLst>
  <pc:docChgLst>
    <pc:chgData name="Mattia Parise" userId="8af056d1-15ea-4db1-bc62-a374d29dad5a" providerId="ADAL" clId="{B8EF47E8-6D3E-4656-937F-B90337776A1B}"/>
    <pc:docChg chg="undo custSel modSld">
      <pc:chgData name="Mattia Parise" userId="8af056d1-15ea-4db1-bc62-a374d29dad5a" providerId="ADAL" clId="{B8EF47E8-6D3E-4656-937F-B90337776A1B}" dt="2022-03-01T19:11:07.190" v="1" actId="478"/>
      <pc:docMkLst>
        <pc:docMk/>
      </pc:docMkLst>
      <pc:sldChg chg="addSp delSp mod">
        <pc:chgData name="Mattia Parise" userId="8af056d1-15ea-4db1-bc62-a374d29dad5a" providerId="ADAL" clId="{B8EF47E8-6D3E-4656-937F-B90337776A1B}" dt="2022-03-01T19:11:07.190" v="1" actId="478"/>
        <pc:sldMkLst>
          <pc:docMk/>
          <pc:sldMk cId="2668955956" sldId="2626"/>
        </pc:sldMkLst>
        <pc:spChg chg="add del">
          <ac:chgData name="Mattia Parise" userId="8af056d1-15ea-4db1-bc62-a374d29dad5a" providerId="ADAL" clId="{B8EF47E8-6D3E-4656-937F-B90337776A1B}" dt="2022-03-01T19:11:07.190" v="1" actId="478"/>
          <ac:spMkLst>
            <pc:docMk/>
            <pc:sldMk cId="2668955956" sldId="2626"/>
            <ac:spMk id="2" creationId="{18062887-001D-47EB-BACC-06B70DA001E2}"/>
          </ac:spMkLst>
        </pc:spChg>
        <pc:spChg chg="add del">
          <ac:chgData name="Mattia Parise" userId="8af056d1-15ea-4db1-bc62-a374d29dad5a" providerId="ADAL" clId="{B8EF47E8-6D3E-4656-937F-B90337776A1B}" dt="2022-03-01T19:11:07.190" v="1" actId="478"/>
          <ac:spMkLst>
            <pc:docMk/>
            <pc:sldMk cId="2668955956" sldId="2626"/>
            <ac:spMk id="12" creationId="{DBAB44E4-D43C-4E1E-8503-37DB7AF0F1AE}"/>
          </ac:spMkLst>
        </pc:spChg>
        <pc:picChg chg="add del">
          <ac:chgData name="Mattia Parise" userId="8af056d1-15ea-4db1-bc62-a374d29dad5a" providerId="ADAL" clId="{B8EF47E8-6D3E-4656-937F-B90337776A1B}" dt="2022-03-01T19:11:07.190" v="1" actId="478"/>
          <ac:picMkLst>
            <pc:docMk/>
            <pc:sldMk cId="2668955956" sldId="2626"/>
            <ac:picMk id="10" creationId="{36FA090E-67E5-4A67-8B24-D038D6F91215}"/>
          </ac:picMkLst>
        </pc:picChg>
        <pc:cxnChg chg="add del">
          <ac:chgData name="Mattia Parise" userId="8af056d1-15ea-4db1-bc62-a374d29dad5a" providerId="ADAL" clId="{B8EF47E8-6D3E-4656-937F-B90337776A1B}" dt="2022-03-01T19:11:07.190" v="1" actId="478"/>
          <ac:cxnSpMkLst>
            <pc:docMk/>
            <pc:sldMk cId="2668955956" sldId="2626"/>
            <ac:cxnSpMk id="11" creationId="{E10F584D-26E2-41B5-9943-653DDCB91A75}"/>
          </ac:cxnSpMkLst>
        </pc:cxnChg>
      </pc:sldChg>
    </pc:docChg>
  </pc:docChgLst>
  <pc:docChgLst>
    <pc:chgData name="Guest User" userId="S::urn:spo:anon#1f3b0bb5403e46248136d3e025bf038bb099e0df16e1ef1217f8c0911c7bfca6::" providerId="AD" clId="Web-{A22454DB-47F5-A319-2F3B-217DF80553F8}"/>
    <pc:docChg chg="modSld">
      <pc:chgData name="Guest User" userId="S::urn:spo:anon#1f3b0bb5403e46248136d3e025bf038bb099e0df16e1ef1217f8c0911c7bfca6::" providerId="AD" clId="Web-{A22454DB-47F5-A319-2F3B-217DF80553F8}" dt="2022-10-10T13:32:04.184" v="0"/>
      <pc:docMkLst>
        <pc:docMk/>
      </pc:docMkLst>
      <pc:sldChg chg="addSp">
        <pc:chgData name="Guest User" userId="S::urn:spo:anon#1f3b0bb5403e46248136d3e025bf038bb099e0df16e1ef1217f8c0911c7bfca6::" providerId="AD" clId="Web-{A22454DB-47F5-A319-2F3B-217DF80553F8}" dt="2022-10-10T13:32:04.184" v="0"/>
        <pc:sldMkLst>
          <pc:docMk/>
          <pc:sldMk cId="1139286859" sldId="2470"/>
        </pc:sldMkLst>
        <pc:spChg chg="add">
          <ac:chgData name="Guest User" userId="S::urn:spo:anon#1f3b0bb5403e46248136d3e025bf038bb099e0df16e1ef1217f8c0911c7bfca6::" providerId="AD" clId="Web-{A22454DB-47F5-A319-2F3B-217DF80553F8}" dt="2022-10-10T13:32:04.184" v="0"/>
          <ac:spMkLst>
            <pc:docMk/>
            <pc:sldMk cId="1139286859" sldId="2470"/>
            <ac:spMk id="2" creationId="{EEE5A479-E502-5776-7E65-45AD3B5E7748}"/>
          </ac:spMkLst>
        </pc:spChg>
      </pc:sldChg>
    </pc:docChg>
  </pc:docChgLst>
  <pc:docChgLst>
    <pc:chgData name="Donato Passarelli" userId="f0cfdcf5-61ca-4be8-aa94-d8e955c9f720" providerId="ADAL" clId="{B3B37232-30C1-4F32-AE07-EF4EFD710E4E}"/>
    <pc:docChg chg="undo redo custSel addSld delSld modSld sldOrd modMainMaster modSection modNotesMaster modHandout">
      <pc:chgData name="Donato Passarelli" userId="f0cfdcf5-61ca-4be8-aa94-d8e955c9f720" providerId="ADAL" clId="{B3B37232-30C1-4F32-AE07-EF4EFD710E4E}" dt="2022-10-09T03:53:04.373" v="4680" actId="478"/>
      <pc:docMkLst>
        <pc:docMk/>
      </pc:docMkLst>
      <pc:sldChg chg="modSp del mod ord chgLayout">
        <pc:chgData name="Donato Passarelli" userId="f0cfdcf5-61ca-4be8-aa94-d8e955c9f720" providerId="ADAL" clId="{B3B37232-30C1-4F32-AE07-EF4EFD710E4E}" dt="2022-09-27T21:42:40.860" v="1683" actId="2696"/>
        <pc:sldMkLst>
          <pc:docMk/>
          <pc:sldMk cId="1133840192" sldId="302"/>
        </pc:sldMkLst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3" creationId="{A8D33450-D1C5-4A7C-B4CF-32A5214F5B19}"/>
          </ac:spMkLst>
        </pc:spChg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4" creationId="{061055C0-AF2A-4D1D-BCC7-CC915D70F311}"/>
          </ac:spMkLst>
        </pc:spChg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5" creationId="{6C3775FA-1948-485B-8DFD-523D0D0F70B3}"/>
          </ac:spMkLst>
        </pc:spChg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6" creationId="{18622C3F-3219-4A97-AD7B-685AA7C16DA7}"/>
          </ac:spMkLst>
        </pc:spChg>
        <pc:picChg chg="mod ord">
          <ac:chgData name="Donato Passarelli" userId="f0cfdcf5-61ca-4be8-aa94-d8e955c9f720" providerId="ADAL" clId="{B3B37232-30C1-4F32-AE07-EF4EFD710E4E}" dt="2022-09-27T21:41:12.077" v="1673" actId="1076"/>
          <ac:picMkLst>
            <pc:docMk/>
            <pc:sldMk cId="1133840192" sldId="302"/>
            <ac:picMk id="7" creationId="{0F39B7D8-D3FA-401D-BC5E-21545D3DD6BE}"/>
          </ac:picMkLst>
        </pc:picChg>
      </pc:sldChg>
      <pc:sldChg chg="addSp delSp modSp mod">
        <pc:chgData name="Donato Passarelli" userId="f0cfdcf5-61ca-4be8-aa94-d8e955c9f720" providerId="ADAL" clId="{B3B37232-30C1-4F32-AE07-EF4EFD710E4E}" dt="2022-09-29T20:11:11.655" v="2574" actId="1076"/>
        <pc:sldMkLst>
          <pc:docMk/>
          <pc:sldMk cId="4205539134" sldId="330"/>
        </pc:sldMkLst>
        <pc:spChg chg="mod">
          <ac:chgData name="Donato Passarelli" userId="f0cfdcf5-61ca-4be8-aa94-d8e955c9f720" providerId="ADAL" clId="{B3B37232-30C1-4F32-AE07-EF4EFD710E4E}" dt="2022-09-29T20:10:47.540" v="2572" actId="20577"/>
          <ac:spMkLst>
            <pc:docMk/>
            <pc:sldMk cId="4205539134" sldId="330"/>
            <ac:spMk id="3" creationId="{62B7A1D4-ABFD-4454-8D12-CFCD33CEE9DB}"/>
          </ac:spMkLst>
        </pc:spChg>
        <pc:spChg chg="mod">
          <ac:chgData name="Donato Passarelli" userId="f0cfdcf5-61ca-4be8-aa94-d8e955c9f720" providerId="ADAL" clId="{B3B37232-30C1-4F32-AE07-EF4EFD710E4E}" dt="2022-09-29T20:10:26.039" v="2539"/>
          <ac:spMkLst>
            <pc:docMk/>
            <pc:sldMk cId="4205539134" sldId="330"/>
            <ac:spMk id="18" creationId="{C4615AC0-7FEE-4E8B-8C97-6E8F037D041D}"/>
          </ac:spMkLst>
        </pc:spChg>
        <pc:grpChg chg="del">
          <ac:chgData name="Donato Passarelli" userId="f0cfdcf5-61ca-4be8-aa94-d8e955c9f720" providerId="ADAL" clId="{B3B37232-30C1-4F32-AE07-EF4EFD710E4E}" dt="2022-09-29T20:09:43.870" v="2533" actId="478"/>
          <ac:grpSpMkLst>
            <pc:docMk/>
            <pc:sldMk cId="4205539134" sldId="330"/>
            <ac:grpSpMk id="19" creationId="{DEDF0894-6139-4A1F-94B9-EEB60B97092B}"/>
          </ac:grpSpMkLst>
        </pc:grpChg>
        <pc:graphicFrameChg chg="add mod">
          <ac:chgData name="Donato Passarelli" userId="f0cfdcf5-61ca-4be8-aa94-d8e955c9f720" providerId="ADAL" clId="{B3B37232-30C1-4F32-AE07-EF4EFD710E4E}" dt="2022-09-29T20:11:11.655" v="2574" actId="1076"/>
          <ac:graphicFrameMkLst>
            <pc:docMk/>
            <pc:sldMk cId="4205539134" sldId="330"/>
            <ac:graphicFrameMk id="12" creationId="{E6854AA3-F519-46C2-8418-C94A224614AD}"/>
          </ac:graphicFrameMkLst>
        </pc:graphicFrameChg>
      </pc:sldChg>
      <pc:sldChg chg="del">
        <pc:chgData name="Donato Passarelli" userId="f0cfdcf5-61ca-4be8-aa94-d8e955c9f720" providerId="ADAL" clId="{B3B37232-30C1-4F32-AE07-EF4EFD710E4E}" dt="2022-09-29T20:11:20.008" v="2576" actId="2696"/>
        <pc:sldMkLst>
          <pc:docMk/>
          <pc:sldMk cId="931535404" sldId="331"/>
        </pc:sldMkLst>
      </pc:sldChg>
      <pc:sldChg chg="modSp mod">
        <pc:chgData name="Donato Passarelli" userId="f0cfdcf5-61ca-4be8-aa94-d8e955c9f720" providerId="ADAL" clId="{B3B37232-30C1-4F32-AE07-EF4EFD710E4E}" dt="2022-09-29T20:20:16.483" v="2643" actId="1035"/>
        <pc:sldMkLst>
          <pc:docMk/>
          <pc:sldMk cId="1139286859" sldId="2470"/>
        </pc:sldMkLst>
        <pc:spChg chg="mod">
          <ac:chgData name="Donato Passarelli" userId="f0cfdcf5-61ca-4be8-aa94-d8e955c9f720" providerId="ADAL" clId="{B3B37232-30C1-4F32-AE07-EF4EFD710E4E}" dt="2022-09-29T20:20:16.483" v="2643" actId="1035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Donato Passarelli" userId="f0cfdcf5-61ca-4be8-aa94-d8e955c9f720" providerId="ADAL" clId="{B3B37232-30C1-4F32-AE07-EF4EFD710E4E}" dt="2022-09-27T17:45:37.700" v="142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delSp modSp mod">
        <pc:chgData name="Donato Passarelli" userId="f0cfdcf5-61ca-4be8-aa94-d8e955c9f720" providerId="ADAL" clId="{B3B37232-30C1-4F32-AE07-EF4EFD710E4E}" dt="2022-09-29T19:30:13.648" v="2237" actId="20577"/>
        <pc:sldMkLst>
          <pc:docMk/>
          <pc:sldMk cId="3653143860" sldId="2521"/>
        </pc:sldMkLst>
        <pc:spChg chg="mod">
          <ac:chgData name="Donato Passarelli" userId="f0cfdcf5-61ca-4be8-aa94-d8e955c9f720" providerId="ADAL" clId="{B3B37232-30C1-4F32-AE07-EF4EFD710E4E}" dt="2022-09-29T19:30:13.648" v="2237" actId="20577"/>
          <ac:spMkLst>
            <pc:docMk/>
            <pc:sldMk cId="3653143860" sldId="2521"/>
            <ac:spMk id="2" creationId="{A89080F9-A02E-4F3A-9536-62D8557D5373}"/>
          </ac:spMkLst>
        </pc:spChg>
        <pc:spChg chg="del">
          <ac:chgData name="Donato Passarelli" userId="f0cfdcf5-61ca-4be8-aa94-d8e955c9f720" providerId="ADAL" clId="{B3B37232-30C1-4F32-AE07-EF4EFD710E4E}" dt="2022-09-27T17:46:00.934" v="147" actId="478"/>
          <ac:spMkLst>
            <pc:docMk/>
            <pc:sldMk cId="3653143860" sldId="2521"/>
            <ac:spMk id="10" creationId="{8CE830E3-7836-4307-9FD7-234BE280F7F5}"/>
          </ac:spMkLst>
        </pc:spChg>
        <pc:spChg chg="del">
          <ac:chgData name="Donato Passarelli" userId="f0cfdcf5-61ca-4be8-aa94-d8e955c9f720" providerId="ADAL" clId="{B3B37232-30C1-4F32-AE07-EF4EFD710E4E}" dt="2022-09-27T17:45:55.834" v="145" actId="478"/>
          <ac:spMkLst>
            <pc:docMk/>
            <pc:sldMk cId="3653143860" sldId="2521"/>
            <ac:spMk id="12" creationId="{58DD1254-29F5-452A-A52E-F24C64B0E7C5}"/>
          </ac:spMkLst>
        </pc:spChg>
        <pc:spChg chg="del">
          <ac:chgData name="Donato Passarelli" userId="f0cfdcf5-61ca-4be8-aa94-d8e955c9f720" providerId="ADAL" clId="{B3B37232-30C1-4F32-AE07-EF4EFD710E4E}" dt="2022-09-27T17:45:58.051" v="146" actId="478"/>
          <ac:spMkLst>
            <pc:docMk/>
            <pc:sldMk cId="3653143860" sldId="2521"/>
            <ac:spMk id="13" creationId="{2177BC0C-60A3-4146-B02F-9439F1FFAAA1}"/>
          </ac:spMkLst>
        </pc:spChg>
        <pc:picChg chg="del">
          <ac:chgData name="Donato Passarelli" userId="f0cfdcf5-61ca-4be8-aa94-d8e955c9f720" providerId="ADAL" clId="{B3B37232-30C1-4F32-AE07-EF4EFD710E4E}" dt="2022-09-27T17:45:53.268" v="144" actId="478"/>
          <ac:picMkLst>
            <pc:docMk/>
            <pc:sldMk cId="3653143860" sldId="2521"/>
            <ac:picMk id="11" creationId="{CA7A92AE-8690-4BBC-A008-485A16FBA048}"/>
          </ac:picMkLst>
        </pc:picChg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737097249" sldId="2530"/>
        </pc:sldMkLst>
      </pc:sldChg>
      <pc:sldChg chg="addSp modSp del mod ord">
        <pc:chgData name="Donato Passarelli" userId="f0cfdcf5-61ca-4be8-aa94-d8e955c9f720" providerId="ADAL" clId="{B3B37232-30C1-4F32-AE07-EF4EFD710E4E}" dt="2022-10-09T03:49:21.262" v="4658" actId="2696"/>
        <pc:sldMkLst>
          <pc:docMk/>
          <pc:sldMk cId="2546701077" sldId="2533"/>
        </pc:sldMkLst>
        <pc:spChg chg="mod">
          <ac:chgData name="Donato Passarelli" userId="f0cfdcf5-61ca-4be8-aa94-d8e955c9f720" providerId="ADAL" clId="{B3B37232-30C1-4F32-AE07-EF4EFD710E4E}" dt="2022-09-27T21:37:03.056" v="1652" actId="6549"/>
          <ac:spMkLst>
            <pc:docMk/>
            <pc:sldMk cId="2546701077" sldId="2533"/>
            <ac:spMk id="2" creationId="{B91EF27C-0264-4744-8151-919DE7C5D0EC}"/>
          </ac:spMkLst>
        </pc:spChg>
        <pc:spChg chg="add mod">
          <ac:chgData name="Donato Passarelli" userId="f0cfdcf5-61ca-4be8-aa94-d8e955c9f720" providerId="ADAL" clId="{B3B37232-30C1-4F32-AE07-EF4EFD710E4E}" dt="2022-09-29T19:42:18.925" v="2359"/>
          <ac:spMkLst>
            <pc:docMk/>
            <pc:sldMk cId="2546701077" sldId="2533"/>
            <ac:spMk id="7" creationId="{E253AB41-312F-4042-88F9-A6DD3C9D0C00}"/>
          </ac:spMkLst>
        </pc:spChg>
      </pc:sldChg>
      <pc:sldChg chg="del">
        <pc:chgData name="Donato Passarelli" userId="f0cfdcf5-61ca-4be8-aa94-d8e955c9f720" providerId="ADAL" clId="{B3B37232-30C1-4F32-AE07-EF4EFD710E4E}" dt="2022-09-27T17:45:49.851" v="143" actId="2696"/>
        <pc:sldMkLst>
          <pc:docMk/>
          <pc:sldMk cId="3698474831" sldId="2599"/>
        </pc:sldMkLst>
      </pc:sldChg>
      <pc:sldChg chg="del">
        <pc:chgData name="Donato Passarelli" userId="f0cfdcf5-61ca-4be8-aa94-d8e955c9f720" providerId="ADAL" clId="{B3B37232-30C1-4F32-AE07-EF4EFD710E4E}" dt="2022-09-27T18:54:02.391" v="1367" actId="2696"/>
        <pc:sldMkLst>
          <pc:docMk/>
          <pc:sldMk cId="3142383165" sldId="2600"/>
        </pc:sldMkLst>
      </pc:sldChg>
      <pc:sldChg chg="modSp mod">
        <pc:chgData name="Donato Passarelli" userId="f0cfdcf5-61ca-4be8-aa94-d8e955c9f720" providerId="ADAL" clId="{B3B37232-30C1-4F32-AE07-EF4EFD710E4E}" dt="2022-09-27T21:46:54.268" v="1702" actId="20577"/>
        <pc:sldMkLst>
          <pc:docMk/>
          <pc:sldMk cId="1720513494" sldId="2603"/>
        </pc:sldMkLst>
        <pc:spChg chg="mod">
          <ac:chgData name="Donato Passarelli" userId="f0cfdcf5-61ca-4be8-aa94-d8e955c9f720" providerId="ADAL" clId="{B3B37232-30C1-4F32-AE07-EF4EFD710E4E}" dt="2022-09-27T21:46:54.268" v="1702" actId="20577"/>
          <ac:spMkLst>
            <pc:docMk/>
            <pc:sldMk cId="1720513494" sldId="2603"/>
            <ac:spMk id="7" creationId="{9C15D4C7-331E-48B3-AC60-78539643F66D}"/>
          </ac:spMkLst>
        </pc:spChg>
      </pc:sldChg>
      <pc:sldChg chg="del">
        <pc:chgData name="Donato Passarelli" userId="f0cfdcf5-61ca-4be8-aa94-d8e955c9f720" providerId="ADAL" clId="{B3B37232-30C1-4F32-AE07-EF4EFD710E4E}" dt="2022-09-27T18:53:00.875" v="1359" actId="2696"/>
        <pc:sldMkLst>
          <pc:docMk/>
          <pc:sldMk cId="2778358614" sldId="2604"/>
        </pc:sldMkLst>
      </pc:sldChg>
      <pc:sldChg chg="del">
        <pc:chgData name="Donato Passarelli" userId="f0cfdcf5-61ca-4be8-aa94-d8e955c9f720" providerId="ADAL" clId="{B3B37232-30C1-4F32-AE07-EF4EFD710E4E}" dt="2022-09-27T18:53:31.458" v="1360" actId="2696"/>
        <pc:sldMkLst>
          <pc:docMk/>
          <pc:sldMk cId="2103866288" sldId="2608"/>
        </pc:sldMkLst>
      </pc:sldChg>
      <pc:sldChg chg="del">
        <pc:chgData name="Donato Passarelli" userId="f0cfdcf5-61ca-4be8-aa94-d8e955c9f720" providerId="ADAL" clId="{B3B37232-30C1-4F32-AE07-EF4EFD710E4E}" dt="2022-09-27T18:53:58.474" v="1366" actId="2696"/>
        <pc:sldMkLst>
          <pc:docMk/>
          <pc:sldMk cId="3255116502" sldId="2609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45994164" sldId="2611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3728876723" sldId="2613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189478763" sldId="2614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24782981" sldId="2618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2827488185" sldId="2619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976657059" sldId="2620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38499933" sldId="2621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2668955956" sldId="2626"/>
        </pc:sldMkLst>
      </pc:sldChg>
      <pc:sldChg chg="addSp delSp modSp mod">
        <pc:chgData name="Donato Passarelli" userId="f0cfdcf5-61ca-4be8-aa94-d8e955c9f720" providerId="ADAL" clId="{B3B37232-30C1-4F32-AE07-EF4EFD710E4E}" dt="2022-09-29T20:18:31.121" v="2630" actId="478"/>
        <pc:sldMkLst>
          <pc:docMk/>
          <pc:sldMk cId="4186645932" sldId="2636"/>
        </pc:sldMkLst>
        <pc:spChg chg="add del mod">
          <ac:chgData name="Donato Passarelli" userId="f0cfdcf5-61ca-4be8-aa94-d8e955c9f720" providerId="ADAL" clId="{B3B37232-30C1-4F32-AE07-EF4EFD710E4E}" dt="2022-09-29T20:18:31.121" v="2630" actId="478"/>
          <ac:spMkLst>
            <pc:docMk/>
            <pc:sldMk cId="4186645932" sldId="2636"/>
            <ac:spMk id="26" creationId="{B2F4DD76-5D46-4B9B-8B0F-2899F33FA9E8}"/>
          </ac:spMkLst>
        </pc:spChg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4294635049" sldId="2641"/>
        </pc:sldMkLst>
      </pc:sldChg>
      <pc:sldChg chg="del">
        <pc:chgData name="Donato Passarelli" userId="f0cfdcf5-61ca-4be8-aa94-d8e955c9f720" providerId="ADAL" clId="{B3B37232-30C1-4F32-AE07-EF4EFD710E4E}" dt="2022-09-27T21:38:12.306" v="1653" actId="2696"/>
        <pc:sldMkLst>
          <pc:docMk/>
          <pc:sldMk cId="2491302812" sldId="2642"/>
        </pc:sldMkLst>
      </pc:sldChg>
      <pc:sldChg chg="addSp delSp modSp del mod ord delAnim">
        <pc:chgData name="Donato Passarelli" userId="f0cfdcf5-61ca-4be8-aa94-d8e955c9f720" providerId="ADAL" clId="{B3B37232-30C1-4F32-AE07-EF4EFD710E4E}" dt="2022-10-09T03:49:13.376" v="4657" actId="2696"/>
        <pc:sldMkLst>
          <pc:docMk/>
          <pc:sldMk cId="3444022781" sldId="2643"/>
        </pc:sldMkLst>
        <pc:spChg chg="mod">
          <ac:chgData name="Donato Passarelli" userId="f0cfdcf5-61ca-4be8-aa94-d8e955c9f720" providerId="ADAL" clId="{B3B37232-30C1-4F32-AE07-EF4EFD710E4E}" dt="2022-09-29T20:12:26.242" v="2585" actId="20577"/>
          <ac:spMkLst>
            <pc:docMk/>
            <pc:sldMk cId="3444022781" sldId="2643"/>
            <ac:spMk id="7" creationId="{C4A8FD7C-9696-49F7-8601-423ED425A7E5}"/>
          </ac:spMkLst>
        </pc:spChg>
        <pc:spChg chg="del">
          <ac:chgData name="Donato Passarelli" userId="f0cfdcf5-61ca-4be8-aa94-d8e955c9f720" providerId="ADAL" clId="{B3B37232-30C1-4F32-AE07-EF4EFD710E4E}" dt="2022-09-29T20:12:48.476" v="2587" actId="478"/>
          <ac:spMkLst>
            <pc:docMk/>
            <pc:sldMk cId="3444022781" sldId="2643"/>
            <ac:spMk id="9" creationId="{D8A71FAD-775E-4D6B-AB4D-5A320C4437F0}"/>
          </ac:spMkLst>
        </pc:spChg>
        <pc:spChg chg="del mod">
          <ac:chgData name="Donato Passarelli" userId="f0cfdcf5-61ca-4be8-aa94-d8e955c9f720" providerId="ADAL" clId="{B3B37232-30C1-4F32-AE07-EF4EFD710E4E}" dt="2022-09-29T20:13:00.399" v="2591" actId="478"/>
          <ac:spMkLst>
            <pc:docMk/>
            <pc:sldMk cId="3444022781" sldId="2643"/>
            <ac:spMk id="11" creationId="{40C5120C-3AE7-4F77-B02F-5933070C97C6}"/>
          </ac:spMkLst>
        </pc:spChg>
        <pc:spChg chg="add mod">
          <ac:chgData name="Donato Passarelli" userId="f0cfdcf5-61ca-4be8-aa94-d8e955c9f720" providerId="ADAL" clId="{B3B37232-30C1-4F32-AE07-EF4EFD710E4E}" dt="2022-09-29T20:13:49.183" v="2607" actId="1076"/>
          <ac:spMkLst>
            <pc:docMk/>
            <pc:sldMk cId="3444022781" sldId="2643"/>
            <ac:spMk id="12" creationId="{4DF94EDE-2D95-4EC8-872A-FBD43ACE4CD8}"/>
          </ac:spMkLst>
        </pc:spChg>
        <pc:spChg chg="del">
          <ac:chgData name="Donato Passarelli" userId="f0cfdcf5-61ca-4be8-aa94-d8e955c9f720" providerId="ADAL" clId="{B3B37232-30C1-4F32-AE07-EF4EFD710E4E}" dt="2022-09-27T18:55:17.309" v="1370" actId="478"/>
          <ac:spMkLst>
            <pc:docMk/>
            <pc:sldMk cId="3444022781" sldId="2643"/>
            <ac:spMk id="12" creationId="{C3F29C32-475B-4801-A9BB-83DCB56E79AF}"/>
          </ac:spMkLst>
        </pc:spChg>
        <pc:spChg chg="mod">
          <ac:chgData name="Donato Passarelli" userId="f0cfdcf5-61ca-4be8-aa94-d8e955c9f720" providerId="ADAL" clId="{B3B37232-30C1-4F32-AE07-EF4EFD710E4E}" dt="2022-09-29T20:12:50.377" v="2588"/>
          <ac:spMkLst>
            <pc:docMk/>
            <pc:sldMk cId="3444022781" sldId="2643"/>
            <ac:spMk id="17" creationId="{C8EBF030-36FF-489A-AA0E-2791F303F9E0}"/>
          </ac:spMkLst>
        </pc:spChg>
        <pc:spChg chg="mod">
          <ac:chgData name="Donato Passarelli" userId="f0cfdcf5-61ca-4be8-aa94-d8e955c9f720" providerId="ADAL" clId="{B3B37232-30C1-4F32-AE07-EF4EFD710E4E}" dt="2022-09-29T20:13:35.440" v="2601" actId="1076"/>
          <ac:spMkLst>
            <pc:docMk/>
            <pc:sldMk cId="3444022781" sldId="2643"/>
            <ac:spMk id="20" creationId="{3A6979AC-A1E0-49E8-BDCE-DD8CF58C8031}"/>
          </ac:spMkLst>
        </pc:spChg>
        <pc:grpChg chg="add mod">
          <ac:chgData name="Donato Passarelli" userId="f0cfdcf5-61ca-4be8-aa94-d8e955c9f720" providerId="ADAL" clId="{B3B37232-30C1-4F32-AE07-EF4EFD710E4E}" dt="2022-09-29T20:13:07.112" v="2593" actId="1076"/>
          <ac:grpSpMkLst>
            <pc:docMk/>
            <pc:sldMk cId="3444022781" sldId="2643"/>
            <ac:grpSpMk id="15" creationId="{B0874981-0F5A-4E6C-9884-1F24DF759FFE}"/>
          </ac:grpSpMkLst>
        </pc:grpChg>
        <pc:grpChg chg="add mod">
          <ac:chgData name="Donato Passarelli" userId="f0cfdcf5-61ca-4be8-aa94-d8e955c9f720" providerId="ADAL" clId="{B3B37232-30C1-4F32-AE07-EF4EFD710E4E}" dt="2022-09-29T20:13:35.440" v="2601" actId="1076"/>
          <ac:grpSpMkLst>
            <pc:docMk/>
            <pc:sldMk cId="3444022781" sldId="2643"/>
            <ac:grpSpMk id="18" creationId="{467BDDDF-A515-4FF9-AB2C-5E236493ACD4}"/>
          </ac:grpSpMkLst>
        </pc:grpChg>
        <pc:picChg chg="del">
          <ac:chgData name="Donato Passarelli" userId="f0cfdcf5-61ca-4be8-aa94-d8e955c9f720" providerId="ADAL" clId="{B3B37232-30C1-4F32-AE07-EF4EFD710E4E}" dt="2022-09-29T20:12:45.566" v="2586" actId="478"/>
          <ac:picMkLst>
            <pc:docMk/>
            <pc:sldMk cId="3444022781" sldId="2643"/>
            <ac:picMk id="8" creationId="{B03D5A57-30DE-4BA5-A6AA-1850394C1ADB}"/>
          </ac:picMkLst>
        </pc:picChg>
        <pc:picChg chg="mod">
          <ac:chgData name="Donato Passarelli" userId="f0cfdcf5-61ca-4be8-aa94-d8e955c9f720" providerId="ADAL" clId="{B3B37232-30C1-4F32-AE07-EF4EFD710E4E}" dt="2022-09-29T20:13:45.001" v="2606" actId="1076"/>
          <ac:picMkLst>
            <pc:docMk/>
            <pc:sldMk cId="3444022781" sldId="2643"/>
            <ac:picMk id="13" creationId="{B104A3B2-3B7C-4829-A5F1-3CD45EF8A0B8}"/>
          </ac:picMkLst>
        </pc:picChg>
        <pc:picChg chg="del">
          <ac:chgData name="Donato Passarelli" userId="f0cfdcf5-61ca-4be8-aa94-d8e955c9f720" providerId="ADAL" clId="{B3B37232-30C1-4F32-AE07-EF4EFD710E4E}" dt="2022-09-29T20:12:58.443" v="2590" actId="478"/>
          <ac:picMkLst>
            <pc:docMk/>
            <pc:sldMk cId="3444022781" sldId="2643"/>
            <ac:picMk id="14" creationId="{6F4B6C9B-3B19-4E53-8FBA-9661DE611245}"/>
          </ac:picMkLst>
        </pc:picChg>
        <pc:picChg chg="mod">
          <ac:chgData name="Donato Passarelli" userId="f0cfdcf5-61ca-4be8-aa94-d8e955c9f720" providerId="ADAL" clId="{B3B37232-30C1-4F32-AE07-EF4EFD710E4E}" dt="2022-09-29T20:12:50.377" v="2588"/>
          <ac:picMkLst>
            <pc:docMk/>
            <pc:sldMk cId="3444022781" sldId="2643"/>
            <ac:picMk id="16" creationId="{ECA80CCC-C6EC-48EC-9FFF-FC4C92883F1E}"/>
          </ac:picMkLst>
        </pc:picChg>
        <pc:picChg chg="mod">
          <ac:chgData name="Donato Passarelli" userId="f0cfdcf5-61ca-4be8-aa94-d8e955c9f720" providerId="ADAL" clId="{B3B37232-30C1-4F32-AE07-EF4EFD710E4E}" dt="2022-09-29T20:13:35.440" v="2601" actId="1076"/>
          <ac:picMkLst>
            <pc:docMk/>
            <pc:sldMk cId="3444022781" sldId="2643"/>
            <ac:picMk id="19" creationId="{25783125-016B-4B8C-B695-7CEDEB26EACA}"/>
          </ac:picMkLst>
        </pc:picChg>
        <pc:picChg chg="add del mod">
          <ac:chgData name="Donato Passarelli" userId="f0cfdcf5-61ca-4be8-aa94-d8e955c9f720" providerId="ADAL" clId="{B3B37232-30C1-4F32-AE07-EF4EFD710E4E}" dt="2022-09-29T20:13:50.212" v="2608" actId="478"/>
          <ac:picMkLst>
            <pc:docMk/>
            <pc:sldMk cId="3444022781" sldId="2643"/>
            <ac:picMk id="21" creationId="{3C7AF90E-1532-43ED-B1EE-37C25F17830D}"/>
          </ac:picMkLst>
        </pc:picChg>
      </pc:sldChg>
      <pc:sldChg chg="del">
        <pc:chgData name="Donato Passarelli" userId="f0cfdcf5-61ca-4be8-aa94-d8e955c9f720" providerId="ADAL" clId="{B3B37232-30C1-4F32-AE07-EF4EFD710E4E}" dt="2022-09-27T18:53:51.125" v="1364" actId="2696"/>
        <pc:sldMkLst>
          <pc:docMk/>
          <pc:sldMk cId="1294666696" sldId="2644"/>
        </pc:sldMkLst>
      </pc:sldChg>
      <pc:sldChg chg="del">
        <pc:chgData name="Donato Passarelli" userId="f0cfdcf5-61ca-4be8-aa94-d8e955c9f720" providerId="ADAL" clId="{B3B37232-30C1-4F32-AE07-EF4EFD710E4E}" dt="2022-09-27T18:53:55.725" v="1365" actId="2696"/>
        <pc:sldMkLst>
          <pc:docMk/>
          <pc:sldMk cId="2082554309" sldId="2647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2228462014" sldId="2648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438655283" sldId="2651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4176303449" sldId="2652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647081130" sldId="2653"/>
        </pc:sldMkLst>
      </pc:sldChg>
      <pc:sldChg chg="del">
        <pc:chgData name="Donato Passarelli" userId="f0cfdcf5-61ca-4be8-aa94-d8e955c9f720" providerId="ADAL" clId="{B3B37232-30C1-4F32-AE07-EF4EFD710E4E}" dt="2022-09-27T18:54:05.741" v="1368" actId="2696"/>
        <pc:sldMkLst>
          <pc:docMk/>
          <pc:sldMk cId="410451012" sldId="2656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671979976" sldId="2657"/>
        </pc:sldMkLst>
      </pc:sldChg>
      <pc:sldChg chg="delSp modSp mod ord">
        <pc:chgData name="Donato Passarelli" userId="f0cfdcf5-61ca-4be8-aa94-d8e955c9f720" providerId="ADAL" clId="{B3B37232-30C1-4F32-AE07-EF4EFD710E4E}" dt="2022-10-09T03:34:51.945" v="4649"/>
        <pc:sldMkLst>
          <pc:docMk/>
          <pc:sldMk cId="327840950" sldId="2658"/>
        </pc:sldMkLst>
        <pc:spChg chg="mod">
          <ac:chgData name="Donato Passarelli" userId="f0cfdcf5-61ca-4be8-aa94-d8e955c9f720" providerId="ADAL" clId="{B3B37232-30C1-4F32-AE07-EF4EFD710E4E}" dt="2022-10-04T21:07:05.118" v="3157" actId="20577"/>
          <ac:spMkLst>
            <pc:docMk/>
            <pc:sldMk cId="327840950" sldId="2658"/>
            <ac:spMk id="2" creationId="{8B2B3936-41DC-4EE1-833E-B10486F879CA}"/>
          </ac:spMkLst>
        </pc:spChg>
        <pc:spChg chg="mod">
          <ac:chgData name="Donato Passarelli" userId="f0cfdcf5-61ca-4be8-aa94-d8e955c9f720" providerId="ADAL" clId="{B3B37232-30C1-4F32-AE07-EF4EFD710E4E}" dt="2022-09-29T19:37:45.240" v="2315" actId="20577"/>
          <ac:spMkLst>
            <pc:docMk/>
            <pc:sldMk cId="327840950" sldId="2658"/>
            <ac:spMk id="3" creationId="{D3B5BEE1-44DB-4D56-BE7C-F3E8BC8E6131}"/>
          </ac:spMkLst>
        </pc:spChg>
        <pc:spChg chg="del">
          <ac:chgData name="Donato Passarelli" userId="f0cfdcf5-61ca-4be8-aa94-d8e955c9f720" providerId="ADAL" clId="{B3B37232-30C1-4F32-AE07-EF4EFD710E4E}" dt="2022-09-27T21:44:11.312" v="1686" actId="478"/>
          <ac:spMkLst>
            <pc:docMk/>
            <pc:sldMk cId="327840950" sldId="2658"/>
            <ac:spMk id="7" creationId="{8F4FA992-2C28-462F-AA64-0ACC4F44C28F}"/>
          </ac:spMkLst>
        </pc:spChg>
      </pc:sldChg>
      <pc:sldChg chg="addSp modSp del mod ord">
        <pc:chgData name="Donato Passarelli" userId="f0cfdcf5-61ca-4be8-aa94-d8e955c9f720" providerId="ADAL" clId="{B3B37232-30C1-4F32-AE07-EF4EFD710E4E}" dt="2022-10-09T03:36:56.835" v="4653" actId="2696"/>
        <pc:sldMkLst>
          <pc:docMk/>
          <pc:sldMk cId="3649209009" sldId="2660"/>
        </pc:sldMkLst>
        <pc:spChg chg="mod">
          <ac:chgData name="Donato Passarelli" userId="f0cfdcf5-61ca-4be8-aa94-d8e955c9f720" providerId="ADAL" clId="{B3B37232-30C1-4F32-AE07-EF4EFD710E4E}" dt="2022-09-29T19:36:47.172" v="2297" actId="20577"/>
          <ac:spMkLst>
            <pc:docMk/>
            <pc:sldMk cId="3649209009" sldId="2660"/>
            <ac:spMk id="3" creationId="{126753E8-7D91-4EFE-96B5-DF6FD4697452}"/>
          </ac:spMkLst>
        </pc:spChg>
        <pc:spChg chg="add mod">
          <ac:chgData name="Donato Passarelli" userId="f0cfdcf5-61ca-4be8-aa94-d8e955c9f720" providerId="ADAL" clId="{B3B37232-30C1-4F32-AE07-EF4EFD710E4E}" dt="2022-09-29T19:39:50.776" v="2333" actId="207"/>
          <ac:spMkLst>
            <pc:docMk/>
            <pc:sldMk cId="3649209009" sldId="2660"/>
            <ac:spMk id="7" creationId="{5F8C7F52-1910-4BDD-B2F9-8E362C97D8F1}"/>
          </ac:spMkLst>
        </pc:spChg>
      </pc:sldChg>
      <pc:sldChg chg="del">
        <pc:chgData name="Donato Passarelli" userId="f0cfdcf5-61ca-4be8-aa94-d8e955c9f720" providerId="ADAL" clId="{B3B37232-30C1-4F32-AE07-EF4EFD710E4E}" dt="2022-09-27T21:38:12.306" v="1653" actId="2696"/>
        <pc:sldMkLst>
          <pc:docMk/>
          <pc:sldMk cId="3530092946" sldId="2665"/>
        </pc:sldMkLst>
      </pc:sldChg>
      <pc:sldChg chg="del">
        <pc:chgData name="Donato Passarelli" userId="f0cfdcf5-61ca-4be8-aa94-d8e955c9f720" providerId="ADAL" clId="{B3B37232-30C1-4F32-AE07-EF4EFD710E4E}" dt="2022-09-27T18:53:38.524" v="1362" actId="2696"/>
        <pc:sldMkLst>
          <pc:docMk/>
          <pc:sldMk cId="4173210131" sldId="2668"/>
        </pc:sldMkLst>
      </pc:sldChg>
      <pc:sldChg chg="del">
        <pc:chgData name="Donato Passarelli" userId="f0cfdcf5-61ca-4be8-aa94-d8e955c9f720" providerId="ADAL" clId="{B3B37232-30C1-4F32-AE07-EF4EFD710E4E}" dt="2022-09-27T18:53:44.591" v="1363" actId="2696"/>
        <pc:sldMkLst>
          <pc:docMk/>
          <pc:sldMk cId="429312659" sldId="2669"/>
        </pc:sldMkLst>
      </pc:sldChg>
      <pc:sldChg chg="del">
        <pc:chgData name="Donato Passarelli" userId="f0cfdcf5-61ca-4be8-aa94-d8e955c9f720" providerId="ADAL" clId="{B3B37232-30C1-4F32-AE07-EF4EFD710E4E}" dt="2022-09-29T20:29:28.852" v="2644" actId="2696"/>
        <pc:sldMkLst>
          <pc:docMk/>
          <pc:sldMk cId="1920486378" sldId="2671"/>
        </pc:sldMkLst>
      </pc:sldChg>
      <pc:sldChg chg="addSp modSp ord">
        <pc:chgData name="Donato Passarelli" userId="f0cfdcf5-61ca-4be8-aa94-d8e955c9f720" providerId="ADAL" clId="{B3B37232-30C1-4F32-AE07-EF4EFD710E4E}" dt="2022-09-29T20:14:10.935" v="2613"/>
        <pc:sldMkLst>
          <pc:docMk/>
          <pc:sldMk cId="3368961237" sldId="2672"/>
        </pc:sldMkLst>
        <pc:spChg chg="add mod">
          <ac:chgData name="Donato Passarelli" userId="f0cfdcf5-61ca-4be8-aa94-d8e955c9f720" providerId="ADAL" clId="{B3B37232-30C1-4F32-AE07-EF4EFD710E4E}" dt="2022-09-29T20:14:10.935" v="2613"/>
          <ac:spMkLst>
            <pc:docMk/>
            <pc:sldMk cId="3368961237" sldId="2672"/>
            <ac:spMk id="7" creationId="{4C8AAE10-6A57-4D0E-9E32-4667ED4A09A2}"/>
          </ac:spMkLst>
        </pc:spChg>
      </pc:sldChg>
      <pc:sldChg chg="ord">
        <pc:chgData name="Donato Passarelli" userId="f0cfdcf5-61ca-4be8-aa94-d8e955c9f720" providerId="ADAL" clId="{B3B37232-30C1-4F32-AE07-EF4EFD710E4E}" dt="2022-09-29T20:19:17.758" v="2636"/>
        <pc:sldMkLst>
          <pc:docMk/>
          <pc:sldMk cId="1040086435" sldId="2673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531850867" sldId="2675"/>
        </pc:sldMkLst>
      </pc:sldChg>
      <pc:sldChg chg="del">
        <pc:chgData name="Donato Passarelli" userId="f0cfdcf5-61ca-4be8-aa94-d8e955c9f720" providerId="ADAL" clId="{B3B37232-30C1-4F32-AE07-EF4EFD710E4E}" dt="2022-09-27T18:53:34.575" v="1361" actId="2696"/>
        <pc:sldMkLst>
          <pc:docMk/>
          <pc:sldMk cId="2467457064" sldId="2678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1175473830" sldId="2679"/>
        </pc:sldMkLst>
      </pc:sldChg>
      <pc:sldChg chg="del">
        <pc:chgData name="Donato Passarelli" userId="f0cfdcf5-61ca-4be8-aa94-d8e955c9f720" providerId="ADAL" clId="{B3B37232-30C1-4F32-AE07-EF4EFD710E4E}" dt="2022-09-27T21:38:12.306" v="1653" actId="2696"/>
        <pc:sldMkLst>
          <pc:docMk/>
          <pc:sldMk cId="2246085217" sldId="2680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2930024922" sldId="2681"/>
        </pc:sldMkLst>
      </pc:sldChg>
      <pc:sldChg chg="ord">
        <pc:chgData name="Donato Passarelli" userId="f0cfdcf5-61ca-4be8-aa94-d8e955c9f720" providerId="ADAL" clId="{B3B37232-30C1-4F32-AE07-EF4EFD710E4E}" dt="2022-10-09T03:49:39.255" v="4660"/>
        <pc:sldMkLst>
          <pc:docMk/>
          <pc:sldMk cId="1289761094" sldId="2684"/>
        </pc:sldMkLst>
      </pc:sldChg>
      <pc:sldChg chg="modSp mod">
        <pc:chgData name="Donato Passarelli" userId="f0cfdcf5-61ca-4be8-aa94-d8e955c9f720" providerId="ADAL" clId="{B3B37232-30C1-4F32-AE07-EF4EFD710E4E}" dt="2022-10-07T18:11:40.032" v="3409" actId="20577"/>
        <pc:sldMkLst>
          <pc:docMk/>
          <pc:sldMk cId="3291716195" sldId="2685"/>
        </pc:sldMkLst>
        <pc:graphicFrameChg chg="modGraphic">
          <ac:chgData name="Donato Passarelli" userId="f0cfdcf5-61ca-4be8-aa94-d8e955c9f720" providerId="ADAL" clId="{B3B37232-30C1-4F32-AE07-EF4EFD710E4E}" dt="2022-10-07T18:11:40.032" v="3409" actId="20577"/>
          <ac:graphicFrameMkLst>
            <pc:docMk/>
            <pc:sldMk cId="3291716195" sldId="2685"/>
            <ac:graphicFrameMk id="7" creationId="{A413DDB3-268C-4B61-BF29-C90D85C3A3C0}"/>
          </ac:graphicFrameMkLst>
        </pc:graphicFrameChg>
      </pc:sldChg>
      <pc:sldChg chg="del">
        <pc:chgData name="Donato Passarelli" userId="f0cfdcf5-61ca-4be8-aa94-d8e955c9f720" providerId="ADAL" clId="{B3B37232-30C1-4F32-AE07-EF4EFD710E4E}" dt="2022-09-29T20:17:41.497" v="2627" actId="2696"/>
        <pc:sldMkLst>
          <pc:docMk/>
          <pc:sldMk cId="362631503" sldId="2686"/>
        </pc:sldMkLst>
      </pc:sldChg>
      <pc:sldChg chg="del">
        <pc:chgData name="Donato Passarelli" userId="f0cfdcf5-61ca-4be8-aa94-d8e955c9f720" providerId="ADAL" clId="{B3B37232-30C1-4F32-AE07-EF4EFD710E4E}" dt="2022-09-29T20:04:43.326" v="2454" actId="2696"/>
        <pc:sldMkLst>
          <pc:docMk/>
          <pc:sldMk cId="3017800120" sldId="2687"/>
        </pc:sldMkLst>
      </pc:sldChg>
      <pc:sldChg chg="addSp modSp mod">
        <pc:chgData name="Donato Passarelli" userId="f0cfdcf5-61ca-4be8-aa94-d8e955c9f720" providerId="ADAL" clId="{B3B37232-30C1-4F32-AE07-EF4EFD710E4E}" dt="2022-09-29T20:05:51.521" v="2501" actId="5793"/>
        <pc:sldMkLst>
          <pc:docMk/>
          <pc:sldMk cId="2014913380" sldId="2689"/>
        </pc:sldMkLst>
        <pc:spChg chg="mod">
          <ac:chgData name="Donato Passarelli" userId="f0cfdcf5-61ca-4be8-aa94-d8e955c9f720" providerId="ADAL" clId="{B3B37232-30C1-4F32-AE07-EF4EFD710E4E}" dt="2022-09-29T20:05:41.745" v="2498" actId="14100"/>
          <ac:spMkLst>
            <pc:docMk/>
            <pc:sldMk cId="2014913380" sldId="2689"/>
            <ac:spMk id="2" creationId="{DBD348C3-7163-4809-A623-866BA45CF853}"/>
          </ac:spMkLst>
        </pc:spChg>
        <pc:spChg chg="mod">
          <ac:chgData name="Donato Passarelli" userId="f0cfdcf5-61ca-4be8-aa94-d8e955c9f720" providerId="ADAL" clId="{B3B37232-30C1-4F32-AE07-EF4EFD710E4E}" dt="2022-09-29T20:04:51.837" v="2467" actId="20577"/>
          <ac:spMkLst>
            <pc:docMk/>
            <pc:sldMk cId="2014913380" sldId="2689"/>
            <ac:spMk id="3" creationId="{111242A0-A416-43E8-8532-2ABBA395C509}"/>
          </ac:spMkLst>
        </pc:spChg>
        <pc:spChg chg="add mod">
          <ac:chgData name="Donato Passarelli" userId="f0cfdcf5-61ca-4be8-aa94-d8e955c9f720" providerId="ADAL" clId="{B3B37232-30C1-4F32-AE07-EF4EFD710E4E}" dt="2022-09-29T20:05:51.521" v="2501" actId="5793"/>
          <ac:spMkLst>
            <pc:docMk/>
            <pc:sldMk cId="2014913380" sldId="2689"/>
            <ac:spMk id="10" creationId="{73742371-E3FA-430B-936A-BA63E49EB997}"/>
          </ac:spMkLst>
        </pc:spChg>
        <pc:picChg chg="mod">
          <ac:chgData name="Donato Passarelli" userId="f0cfdcf5-61ca-4be8-aa94-d8e955c9f720" providerId="ADAL" clId="{B3B37232-30C1-4F32-AE07-EF4EFD710E4E}" dt="2022-09-29T20:05:34.416" v="2496" actId="1076"/>
          <ac:picMkLst>
            <pc:docMk/>
            <pc:sldMk cId="2014913380" sldId="2689"/>
            <ac:picMk id="7" creationId="{99F3BD28-B0A0-446E-8AC8-F64CB9EA014F}"/>
          </ac:picMkLst>
        </pc:picChg>
        <pc:picChg chg="add mod">
          <ac:chgData name="Donato Passarelli" userId="f0cfdcf5-61ca-4be8-aa94-d8e955c9f720" providerId="ADAL" clId="{B3B37232-30C1-4F32-AE07-EF4EFD710E4E}" dt="2022-09-29T20:05:26.520" v="2495" actId="1037"/>
          <ac:picMkLst>
            <pc:docMk/>
            <pc:sldMk cId="2014913380" sldId="2689"/>
            <ac:picMk id="8" creationId="{2DA827BB-E5EB-4414-801E-AB77511E0C21}"/>
          </ac:picMkLst>
        </pc:picChg>
        <pc:picChg chg="add mod">
          <ac:chgData name="Donato Passarelli" userId="f0cfdcf5-61ca-4be8-aa94-d8e955c9f720" providerId="ADAL" clId="{B3B37232-30C1-4F32-AE07-EF4EFD710E4E}" dt="2022-09-29T20:05:26.520" v="2495" actId="1037"/>
          <ac:picMkLst>
            <pc:docMk/>
            <pc:sldMk cId="2014913380" sldId="2689"/>
            <ac:picMk id="9" creationId="{E51EA71B-D584-4D0F-B26F-5CAA41862BB3}"/>
          </ac:picMkLst>
        </pc:picChg>
      </pc:sldChg>
      <pc:sldChg chg="del">
        <pc:chgData name="Donato Passarelli" userId="f0cfdcf5-61ca-4be8-aa94-d8e955c9f720" providerId="ADAL" clId="{B3B37232-30C1-4F32-AE07-EF4EFD710E4E}" dt="2022-09-29T20:07:51.104" v="2531" actId="2696"/>
        <pc:sldMkLst>
          <pc:docMk/>
          <pc:sldMk cId="1490337380" sldId="2692"/>
        </pc:sldMkLst>
      </pc:sldChg>
      <pc:sldChg chg="addSp modSp mod">
        <pc:chgData name="Donato Passarelli" userId="f0cfdcf5-61ca-4be8-aa94-d8e955c9f720" providerId="ADAL" clId="{B3B37232-30C1-4F32-AE07-EF4EFD710E4E}" dt="2022-09-29T20:07:43.434" v="2530" actId="20577"/>
        <pc:sldMkLst>
          <pc:docMk/>
          <pc:sldMk cId="803436730" sldId="2693"/>
        </pc:sldMkLst>
        <pc:spChg chg="mod">
          <ac:chgData name="Donato Passarelli" userId="f0cfdcf5-61ca-4be8-aa94-d8e955c9f720" providerId="ADAL" clId="{B3B37232-30C1-4F32-AE07-EF4EFD710E4E}" dt="2022-09-29T20:07:43.434" v="2530" actId="20577"/>
          <ac:spMkLst>
            <pc:docMk/>
            <pc:sldMk cId="803436730" sldId="2693"/>
            <ac:spMk id="3" creationId="{9C0D28E4-DD96-492C-B48C-523D656757BC}"/>
          </ac:spMkLst>
        </pc:spChg>
        <pc:spChg chg="mod">
          <ac:chgData name="Donato Passarelli" userId="f0cfdcf5-61ca-4be8-aa94-d8e955c9f720" providerId="ADAL" clId="{B3B37232-30C1-4F32-AE07-EF4EFD710E4E}" dt="2022-09-29T20:06:46.121" v="2508" actId="1076"/>
          <ac:spMkLst>
            <pc:docMk/>
            <pc:sldMk cId="803436730" sldId="2693"/>
            <ac:spMk id="11" creationId="{75ED5E29-A23B-49E4-81BD-319276EBDFBF}"/>
          </ac:spMkLst>
        </pc:spChg>
        <pc:spChg chg="add mod">
          <ac:chgData name="Donato Passarelli" userId="f0cfdcf5-61ca-4be8-aa94-d8e955c9f720" providerId="ADAL" clId="{B3B37232-30C1-4F32-AE07-EF4EFD710E4E}" dt="2022-09-29T20:07:33.561" v="2517" actId="14100"/>
          <ac:spMkLst>
            <pc:docMk/>
            <pc:sldMk cId="803436730" sldId="2693"/>
            <ac:spMk id="12" creationId="{24EDC0C1-6917-40D6-9CF3-C86A8F116AEF}"/>
          </ac:spMkLst>
        </pc:spChg>
        <pc:graphicFrameChg chg="mod">
          <ac:chgData name="Donato Passarelli" userId="f0cfdcf5-61ca-4be8-aa94-d8e955c9f720" providerId="ADAL" clId="{B3B37232-30C1-4F32-AE07-EF4EFD710E4E}" dt="2022-09-29T20:06:27.537" v="2504" actId="1076"/>
          <ac:graphicFrameMkLst>
            <pc:docMk/>
            <pc:sldMk cId="803436730" sldId="2693"/>
            <ac:graphicFrameMk id="8" creationId="{082F4015-1FFB-4D92-BD88-F0642112EBC5}"/>
          </ac:graphicFrameMkLst>
        </pc:graphicFrameChg>
        <pc:graphicFrameChg chg="add mod">
          <ac:chgData name="Donato Passarelli" userId="f0cfdcf5-61ca-4be8-aa94-d8e955c9f720" providerId="ADAL" clId="{B3B37232-30C1-4F32-AE07-EF4EFD710E4E}" dt="2022-09-29T20:07:16.490" v="2513" actId="1076"/>
          <ac:graphicFrameMkLst>
            <pc:docMk/>
            <pc:sldMk cId="803436730" sldId="2693"/>
            <ac:graphicFrameMk id="10" creationId="{D1A76E8D-D96B-4C7B-80DD-B3B90EE36884}"/>
          </ac:graphicFrameMkLst>
        </pc:graphicFrameChg>
        <pc:picChg chg="mod">
          <ac:chgData name="Donato Passarelli" userId="f0cfdcf5-61ca-4be8-aa94-d8e955c9f720" providerId="ADAL" clId="{B3B37232-30C1-4F32-AE07-EF4EFD710E4E}" dt="2022-09-29T20:06:20.102" v="2503" actId="14100"/>
          <ac:picMkLst>
            <pc:docMk/>
            <pc:sldMk cId="803436730" sldId="2693"/>
            <ac:picMk id="2" creationId="{360DBD2F-25AA-4C03-8F69-4031540F457F}"/>
          </ac:picMkLst>
        </pc:picChg>
        <pc:picChg chg="add mod">
          <ac:chgData name="Donato Passarelli" userId="f0cfdcf5-61ca-4be8-aa94-d8e955c9f720" providerId="ADAL" clId="{B3B37232-30C1-4F32-AE07-EF4EFD710E4E}" dt="2022-09-29T20:07:01.339" v="2511" actId="14100"/>
          <ac:picMkLst>
            <pc:docMk/>
            <pc:sldMk cId="803436730" sldId="2693"/>
            <ac:picMk id="9" creationId="{12AF2DEA-61D3-460F-A918-8EE0443A872A}"/>
          </ac:picMkLst>
        </pc:picChg>
      </pc:sldChg>
      <pc:sldChg chg="addSp delSp modSp mod ord">
        <pc:chgData name="Donato Passarelli" userId="f0cfdcf5-61ca-4be8-aa94-d8e955c9f720" providerId="ADAL" clId="{B3B37232-30C1-4F32-AE07-EF4EFD710E4E}" dt="2022-09-29T20:17:28.574" v="2626" actId="1076"/>
        <pc:sldMkLst>
          <pc:docMk/>
          <pc:sldMk cId="307458277" sldId="2696"/>
        </pc:sldMkLst>
        <pc:spChg chg="mod">
          <ac:chgData name="Donato Passarelli" userId="f0cfdcf5-61ca-4be8-aa94-d8e955c9f720" providerId="ADAL" clId="{B3B37232-30C1-4F32-AE07-EF4EFD710E4E}" dt="2022-09-29T20:17:28.574" v="2626" actId="1076"/>
          <ac:spMkLst>
            <pc:docMk/>
            <pc:sldMk cId="307458277" sldId="2696"/>
            <ac:spMk id="9" creationId="{D37616FF-691D-4274-92E8-7C61F8BD4E36}"/>
          </ac:spMkLst>
        </pc:spChg>
        <pc:spChg chg="add del mod">
          <ac:chgData name="Donato Passarelli" userId="f0cfdcf5-61ca-4be8-aa94-d8e955c9f720" providerId="ADAL" clId="{B3B37232-30C1-4F32-AE07-EF4EFD710E4E}" dt="2022-09-29T20:17:19.133" v="2622" actId="478"/>
          <ac:spMkLst>
            <pc:docMk/>
            <pc:sldMk cId="307458277" sldId="2696"/>
            <ac:spMk id="11" creationId="{8DA2BF82-B5BD-4E07-805A-AF861C278862}"/>
          </ac:spMkLst>
        </pc:spChg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1356492444" sldId="2698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510045660" sldId="2699"/>
        </pc:sldMkLst>
      </pc:sldChg>
      <pc:sldChg chg="del">
        <pc:chgData name="Donato Passarelli" userId="f0cfdcf5-61ca-4be8-aa94-d8e955c9f720" providerId="ADAL" clId="{B3B37232-30C1-4F32-AE07-EF4EFD710E4E}" dt="2022-09-29T20:11:16.802" v="2575" actId="2696"/>
        <pc:sldMkLst>
          <pc:docMk/>
          <pc:sldMk cId="247604551" sldId="2700"/>
        </pc:sldMkLst>
      </pc:sldChg>
      <pc:sldChg chg="ord">
        <pc:chgData name="Donato Passarelli" userId="f0cfdcf5-61ca-4be8-aa94-d8e955c9f720" providerId="ADAL" clId="{B3B37232-30C1-4F32-AE07-EF4EFD710E4E}" dt="2022-09-29T20:19:09.059" v="2634"/>
        <pc:sldMkLst>
          <pc:docMk/>
          <pc:sldMk cId="2196796756" sldId="2701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443027399" sldId="2702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3107896712" sldId="2703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2842376484" sldId="2704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464515451" sldId="2705"/>
        </pc:sldMkLst>
      </pc:sldChg>
      <pc:sldChg chg="delSp mod ord">
        <pc:chgData name="Donato Passarelli" userId="f0cfdcf5-61ca-4be8-aa94-d8e955c9f720" providerId="ADAL" clId="{B3B37232-30C1-4F32-AE07-EF4EFD710E4E}" dt="2022-10-09T03:53:04.373" v="4680" actId="478"/>
        <pc:sldMkLst>
          <pc:docMk/>
          <pc:sldMk cId="771243025" sldId="2706"/>
        </pc:sldMkLst>
        <pc:spChg chg="del">
          <ac:chgData name="Donato Passarelli" userId="f0cfdcf5-61ca-4be8-aa94-d8e955c9f720" providerId="ADAL" clId="{B3B37232-30C1-4F32-AE07-EF4EFD710E4E}" dt="2022-10-09T03:53:04.373" v="4680" actId="478"/>
          <ac:spMkLst>
            <pc:docMk/>
            <pc:sldMk cId="771243025" sldId="2706"/>
            <ac:spMk id="31" creationId="{CD5E99F7-9D27-43CF-930A-8F45A82539AF}"/>
          </ac:spMkLst>
        </pc:spChg>
      </pc:sldChg>
      <pc:sldChg chg="addSp delSp modSp new del mod">
        <pc:chgData name="Donato Passarelli" userId="f0cfdcf5-61ca-4be8-aa94-d8e955c9f720" providerId="ADAL" clId="{B3B37232-30C1-4F32-AE07-EF4EFD710E4E}" dt="2022-09-27T18:22:48.423" v="878" actId="2696"/>
        <pc:sldMkLst>
          <pc:docMk/>
          <pc:sldMk cId="3425367786" sldId="2707"/>
        </pc:sldMkLst>
        <pc:spChg chg="add del">
          <ac:chgData name="Donato Passarelli" userId="f0cfdcf5-61ca-4be8-aa94-d8e955c9f720" providerId="ADAL" clId="{B3B37232-30C1-4F32-AE07-EF4EFD710E4E}" dt="2022-09-27T18:10:02.327" v="563" actId="478"/>
          <ac:spMkLst>
            <pc:docMk/>
            <pc:sldMk cId="3425367786" sldId="2707"/>
            <ac:spMk id="2" creationId="{7897838D-9E29-4106-93EB-32DC30276EC7}"/>
          </ac:spMkLst>
        </pc:spChg>
        <pc:spChg chg="mod">
          <ac:chgData name="Donato Passarelli" userId="f0cfdcf5-61ca-4be8-aa94-d8e955c9f720" providerId="ADAL" clId="{B3B37232-30C1-4F32-AE07-EF4EFD710E4E}" dt="2022-09-27T18:04:46.281" v="309" actId="1076"/>
          <ac:spMkLst>
            <pc:docMk/>
            <pc:sldMk cId="3425367786" sldId="2707"/>
            <ac:spMk id="3" creationId="{5FA54CFD-5920-408D-BB24-43C3BAC8B0C9}"/>
          </ac:spMkLst>
        </pc:spChg>
        <pc:spChg chg="add del mod">
          <ac:chgData name="Donato Passarelli" userId="f0cfdcf5-61ca-4be8-aa94-d8e955c9f720" providerId="ADAL" clId="{B3B37232-30C1-4F32-AE07-EF4EFD710E4E}" dt="2022-09-27T17:54:02.059" v="150" actId="478"/>
          <ac:spMkLst>
            <pc:docMk/>
            <pc:sldMk cId="3425367786" sldId="2707"/>
            <ac:spMk id="8" creationId="{6DB6EFD2-7C3B-4FAE-BC90-140CF922E271}"/>
          </ac:spMkLst>
        </pc:spChg>
        <pc:spChg chg="add del mod">
          <ac:chgData name="Donato Passarelli" userId="f0cfdcf5-61ca-4be8-aa94-d8e955c9f720" providerId="ADAL" clId="{B3B37232-30C1-4F32-AE07-EF4EFD710E4E}" dt="2022-09-27T17:54:04.059" v="151" actId="478"/>
          <ac:spMkLst>
            <pc:docMk/>
            <pc:sldMk cId="3425367786" sldId="2707"/>
            <ac:spMk id="9" creationId="{96ECEE2E-4C90-4A66-B321-3B1B6A78CBE0}"/>
          </ac:spMkLst>
        </pc:spChg>
        <pc:spChg chg="add del mod">
          <ac:chgData name="Donato Passarelli" userId="f0cfdcf5-61ca-4be8-aa94-d8e955c9f720" providerId="ADAL" clId="{B3B37232-30C1-4F32-AE07-EF4EFD710E4E}" dt="2022-09-27T17:54:08.359" v="152" actId="478"/>
          <ac:spMkLst>
            <pc:docMk/>
            <pc:sldMk cId="3425367786" sldId="2707"/>
            <ac:spMk id="10" creationId="{961E5B57-079A-46B1-93CF-814F0606B8FF}"/>
          </ac:spMkLst>
        </pc:spChg>
        <pc:spChg chg="add mod">
          <ac:chgData name="Donato Passarelli" userId="f0cfdcf5-61ca-4be8-aa94-d8e955c9f720" providerId="ADAL" clId="{B3B37232-30C1-4F32-AE07-EF4EFD710E4E}" dt="2022-09-27T18:12:30.153" v="678" actId="1038"/>
          <ac:spMkLst>
            <pc:docMk/>
            <pc:sldMk cId="3425367786" sldId="2707"/>
            <ac:spMk id="12" creationId="{A5CA16CC-EA45-4C28-9BB9-297483FA1A09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14" creationId="{736F9F81-EA88-481F-97FF-22CAF479E835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18" creationId="{FC13A45D-9258-4A4A-8D5E-BF2E7F64FE0D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21" creationId="{C32EBBCB-B32F-4BC2-9C98-6E65D50151F1}"/>
          </ac:spMkLst>
        </pc:spChg>
        <pc:spChg chg="add del mod">
          <ac:chgData name="Donato Passarelli" userId="f0cfdcf5-61ca-4be8-aa94-d8e955c9f720" providerId="ADAL" clId="{B3B37232-30C1-4F32-AE07-EF4EFD710E4E}" dt="2022-09-27T17:54:08.359" v="152" actId="478"/>
          <ac:spMkLst>
            <pc:docMk/>
            <pc:sldMk cId="3425367786" sldId="2707"/>
            <ac:spMk id="27" creationId="{6341476F-CF77-4C9F-A621-B5788E6E89D6}"/>
          </ac:spMkLst>
        </pc:spChg>
        <pc:spChg chg="add del mod">
          <ac:chgData name="Donato Passarelli" userId="f0cfdcf5-61ca-4be8-aa94-d8e955c9f720" providerId="ADAL" clId="{B3B37232-30C1-4F32-AE07-EF4EFD710E4E}" dt="2022-09-27T17:54:08.359" v="152" actId="478"/>
          <ac:spMkLst>
            <pc:docMk/>
            <pc:sldMk cId="3425367786" sldId="2707"/>
            <ac:spMk id="28" creationId="{E31044CF-42C2-4F79-92FE-F13E55983769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31" creationId="{E36ECED9-9984-4B39-96B5-B59C12F02E4A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34" creationId="{BCB952AF-BDBB-4A30-87F4-4FF8C9863E8F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39" creationId="{03E51C62-31F1-4264-9953-A137BF947C7B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45" creationId="{61E0D359-43E7-4180-B803-80508BD517C0}"/>
          </ac:spMkLst>
        </pc:spChg>
        <pc:spChg chg="mod">
          <ac:chgData name="Donato Passarelli" userId="f0cfdcf5-61ca-4be8-aa94-d8e955c9f720" providerId="ADAL" clId="{B3B37232-30C1-4F32-AE07-EF4EFD710E4E}" dt="2022-09-27T17:53:56.942" v="149"/>
          <ac:spMkLst>
            <pc:docMk/>
            <pc:sldMk cId="3425367786" sldId="2707"/>
            <ac:spMk id="60" creationId="{8EBD68D8-BF54-4986-8BE7-8BD18D33DBAD}"/>
          </ac:spMkLst>
        </pc:spChg>
        <pc:spChg chg="add mod">
          <ac:chgData name="Donato Passarelli" userId="f0cfdcf5-61ca-4be8-aa94-d8e955c9f720" providerId="ADAL" clId="{B3B37232-30C1-4F32-AE07-EF4EFD710E4E}" dt="2022-09-27T18:12:01.489" v="657" actId="114"/>
          <ac:spMkLst>
            <pc:docMk/>
            <pc:sldMk cId="3425367786" sldId="2707"/>
            <ac:spMk id="91" creationId="{4354849D-0036-4B20-A240-E2C19B1CFE06}"/>
          </ac:spMkLst>
        </pc:s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13" creationId="{3EE1C3D9-955A-4776-91D1-B53686A4097C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16" creationId="{4570B546-BC5F-4DE3-965E-CA463A029854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19" creationId="{C0BDAAFC-CFBE-47D6-926C-1E7FE0FB64CB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20" creationId="{C551521C-5D7C-4B5D-9107-DFD369C08BEE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29" creationId="{7B897D13-9607-4F0E-AE9D-119F4ECD3A54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2" creationId="{7DE78A6D-E743-4170-9B17-E7D50628266A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3" creationId="{F4AFA496-A139-42DA-BB79-091EEBAAB9BE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7" creationId="{3103C5C0-E4E4-4E63-835B-1337EE91CC84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8" creationId="{D89C5B01-01E2-46E2-B1E2-81B81ED58919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43" creationId="{F68D50CB-D26F-4A29-8EE1-078138FB4693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44" creationId="{F7EA7DF7-9A5C-4A72-85D0-5C6145295CE4}"/>
          </ac:grpSpMkLst>
        </pc:grpChg>
        <pc:grpChg chg="add mod">
          <ac:chgData name="Donato Passarelli" userId="f0cfdcf5-61ca-4be8-aa94-d8e955c9f720" providerId="ADAL" clId="{B3B37232-30C1-4F32-AE07-EF4EFD710E4E}" dt="2022-09-27T18:10:47.740" v="627" actId="14100"/>
          <ac:grpSpMkLst>
            <pc:docMk/>
            <pc:sldMk cId="3425367786" sldId="2707"/>
            <ac:grpSpMk id="58" creationId="{8F7E0035-8CA3-4D1E-959D-75B5DC3F4731}"/>
          </ac:grpSpMkLst>
        </pc:grp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7" creationId="{37067191-12F2-4F94-BBA7-6A92467C4E49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15" creationId="{C08D7A51-ADA7-422B-A9EA-6D1598881D65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17" creationId="{59506BE3-0F71-45A2-98AD-8C02750EDAAD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2" creationId="{2B22BE93-DEB6-43ED-93C6-E9004D324510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3" creationId="{9932C421-222F-48FB-A2AF-71E15636AEC2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4" creationId="{1115593D-8BEC-4EC7-9661-DAC757792EF1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5" creationId="{DECE1C83-8038-4FE9-B718-38C79DB49B62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6" creationId="{E95E1EB2-5086-416F-98AC-9B1A65E259D8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30" creationId="{8430B7F3-FBE3-4242-A01C-F81BEA197EEE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35" creationId="{8D245538-E545-4DD0-B516-98E6F1F8074E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36" creationId="{216AEC21-E5E0-4529-A9AE-CFE20BA9145F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0" creationId="{61E6B85B-4B31-4DB7-B02E-F4C3D6FDBBFC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1" creationId="{FCD68701-48E9-4A7A-B02A-D409A43EC2AD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2" creationId="{0D26DFE7-A76A-4EA3-97F9-3324F29C1A67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6" creationId="{941F76A6-15BE-49C2-A8DD-1995CCD28AC3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7" creationId="{032D729B-4723-470D-9293-DE9EDAF8D17D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8" creationId="{E8566DDF-0714-44BE-9E24-2D16D8CCEA13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9" creationId="{D9473EE0-16DE-4687-B4CB-5E8497717933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50" creationId="{491976C1-1641-4972-B1AB-CFE56EF2B26E}"/>
          </ac:picMkLst>
        </pc:picChg>
        <pc:picChg chg="add del mod">
          <ac:chgData name="Donato Passarelli" userId="f0cfdcf5-61ca-4be8-aa94-d8e955c9f720" providerId="ADAL" clId="{B3B37232-30C1-4F32-AE07-EF4EFD710E4E}" dt="2022-09-27T18:12:44.771" v="679" actId="478"/>
          <ac:picMkLst>
            <pc:docMk/>
            <pc:sldMk cId="3425367786" sldId="2707"/>
            <ac:picMk id="51" creationId="{AC72CD3D-50C3-47A6-AF86-BF66F164D918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52" creationId="{28F581EE-4BDD-4416-877C-998079AD9868}"/>
          </ac:picMkLst>
        </pc:picChg>
        <pc:picChg chg="mod">
          <ac:chgData name="Donato Passarelli" userId="f0cfdcf5-61ca-4be8-aa94-d8e955c9f720" providerId="ADAL" clId="{B3B37232-30C1-4F32-AE07-EF4EFD710E4E}" dt="2022-09-27T17:53:56.942" v="149"/>
          <ac:picMkLst>
            <pc:docMk/>
            <pc:sldMk cId="3425367786" sldId="2707"/>
            <ac:picMk id="59" creationId="{7051EE2C-6832-482A-AF79-4C040CDAAE2F}"/>
          </ac:picMkLst>
        </pc:picChg>
        <pc:picChg chg="add mod">
          <ac:chgData name="Donato Passarelli" userId="f0cfdcf5-61ca-4be8-aa94-d8e955c9f720" providerId="ADAL" clId="{B3B37232-30C1-4F32-AE07-EF4EFD710E4E}" dt="2022-09-27T18:13:17.769" v="685" actId="1076"/>
          <ac:picMkLst>
            <pc:docMk/>
            <pc:sldMk cId="3425367786" sldId="2707"/>
            <ac:picMk id="93" creationId="{1D59875C-2ECF-4518-9E8C-C08B6B117A65}"/>
          </ac:picMkLst>
        </pc:picChg>
        <pc:cxnChg chg="add mod">
          <ac:chgData name="Donato Passarelli" userId="f0cfdcf5-61ca-4be8-aa94-d8e955c9f720" providerId="ADAL" clId="{B3B37232-30C1-4F32-AE07-EF4EFD710E4E}" dt="2022-09-27T18:12:30.153" v="678" actId="1038"/>
          <ac:cxnSpMkLst>
            <pc:docMk/>
            <pc:sldMk cId="3425367786" sldId="2707"/>
            <ac:cxnSpMk id="11" creationId="{146241BE-CD16-4367-A98C-12116FA83E0C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53" creationId="{111AA5AD-179D-4948-9FCD-24E55E2C7FE3}"/>
          </ac:cxnSpMkLst>
        </pc:cxnChg>
        <pc:cxnChg chg="add del mod">
          <ac:chgData name="Donato Passarelli" userId="f0cfdcf5-61ca-4be8-aa94-d8e955c9f720" providerId="ADAL" clId="{B3B37232-30C1-4F32-AE07-EF4EFD710E4E}" dt="2022-09-27T18:06:33.833" v="383" actId="478"/>
          <ac:cxnSpMkLst>
            <pc:docMk/>
            <pc:sldMk cId="3425367786" sldId="2707"/>
            <ac:cxnSpMk id="54" creationId="{C4BB3EA0-1B85-4EE6-9AA3-1DC4C3D8A71D}"/>
          </ac:cxnSpMkLst>
        </pc:cxnChg>
        <pc:cxnChg chg="add del mod">
          <ac:chgData name="Donato Passarelli" userId="f0cfdcf5-61ca-4be8-aa94-d8e955c9f720" providerId="ADAL" clId="{B3B37232-30C1-4F32-AE07-EF4EFD710E4E}" dt="2022-09-27T18:06:35.933" v="384" actId="478"/>
          <ac:cxnSpMkLst>
            <pc:docMk/>
            <pc:sldMk cId="3425367786" sldId="2707"/>
            <ac:cxnSpMk id="55" creationId="{5F3DDCAC-5754-461D-834B-FE2936B0A108}"/>
          </ac:cxnSpMkLst>
        </pc:cxnChg>
        <pc:cxnChg chg="add del mod">
          <ac:chgData name="Donato Passarelli" userId="f0cfdcf5-61ca-4be8-aa94-d8e955c9f720" providerId="ADAL" clId="{B3B37232-30C1-4F32-AE07-EF4EFD710E4E}" dt="2022-09-27T18:05:31.565" v="376" actId="478"/>
          <ac:cxnSpMkLst>
            <pc:docMk/>
            <pc:sldMk cId="3425367786" sldId="2707"/>
            <ac:cxnSpMk id="56" creationId="{87C101F0-DD8A-411E-99B0-D783444FDF11}"/>
          </ac:cxnSpMkLst>
        </pc:cxnChg>
        <pc:cxnChg chg="add del mod">
          <ac:chgData name="Donato Passarelli" userId="f0cfdcf5-61ca-4be8-aa94-d8e955c9f720" providerId="ADAL" clId="{B3B37232-30C1-4F32-AE07-EF4EFD710E4E}" dt="2022-09-27T18:05:50.032" v="380" actId="478"/>
          <ac:cxnSpMkLst>
            <pc:docMk/>
            <pc:sldMk cId="3425367786" sldId="2707"/>
            <ac:cxnSpMk id="57" creationId="{91B52F12-74B6-43BF-BB88-C1EC9788E9FA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62" creationId="{24C39E20-CC2F-4309-8DAE-157568C54A0F}"/>
          </ac:cxnSpMkLst>
        </pc:cxnChg>
        <pc:cxnChg chg="add del mod">
          <ac:chgData name="Donato Passarelli" userId="f0cfdcf5-61ca-4be8-aa94-d8e955c9f720" providerId="ADAL" clId="{B3B37232-30C1-4F32-AE07-EF4EFD710E4E}" dt="2022-09-27T17:59:36.694" v="193" actId="478"/>
          <ac:cxnSpMkLst>
            <pc:docMk/>
            <pc:sldMk cId="3425367786" sldId="2707"/>
            <ac:cxnSpMk id="64" creationId="{6C02A31A-650A-4A4A-A969-E17F3D186E1B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70" creationId="{50AD4EE2-2878-40C0-B991-A2D302061F87}"/>
          </ac:cxnSpMkLst>
        </pc:cxnChg>
        <pc:cxnChg chg="add del mod">
          <ac:chgData name="Donato Passarelli" userId="f0cfdcf5-61ca-4be8-aa94-d8e955c9f720" providerId="ADAL" clId="{B3B37232-30C1-4F32-AE07-EF4EFD710E4E}" dt="2022-09-27T18:03:52.613" v="302" actId="478"/>
          <ac:cxnSpMkLst>
            <pc:docMk/>
            <pc:sldMk cId="3425367786" sldId="2707"/>
            <ac:cxnSpMk id="76" creationId="{F9B21E59-7C22-4BE3-B82E-A25B93145D22}"/>
          </ac:cxnSpMkLst>
        </pc:cxnChg>
        <pc:cxnChg chg="add del mod">
          <ac:chgData name="Donato Passarelli" userId="f0cfdcf5-61ca-4be8-aa94-d8e955c9f720" providerId="ADAL" clId="{B3B37232-30C1-4F32-AE07-EF4EFD710E4E}" dt="2022-09-27T18:03:49.663" v="301" actId="478"/>
          <ac:cxnSpMkLst>
            <pc:docMk/>
            <pc:sldMk cId="3425367786" sldId="2707"/>
            <ac:cxnSpMk id="82" creationId="{E70DF075-836A-4332-B5EA-B8ACD054FFA6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87" creationId="{5F41F90F-E13F-46E7-90C1-3EE978EBF782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88" creationId="{3FF4382C-B484-484B-B7D7-E2EA590309FE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89" creationId="{386717F3-8E89-474A-AE92-7D3408065871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90" creationId="{3C5C292B-0901-4368-993D-D54C480428E4}"/>
          </ac:cxnSpMkLst>
        </pc:cxnChg>
      </pc:sldChg>
      <pc:sldChg chg="addSp delSp modSp new mod">
        <pc:chgData name="Donato Passarelli" userId="f0cfdcf5-61ca-4be8-aa94-d8e955c9f720" providerId="ADAL" clId="{B3B37232-30C1-4F32-AE07-EF4EFD710E4E}" dt="2022-10-09T02:33:37.239" v="4572" actId="1076"/>
        <pc:sldMkLst>
          <pc:docMk/>
          <pc:sldMk cId="2722904841" sldId="2708"/>
        </pc:sldMkLst>
        <pc:spChg chg="del">
          <ac:chgData name="Donato Passarelli" userId="f0cfdcf5-61ca-4be8-aa94-d8e955c9f720" providerId="ADAL" clId="{B3B37232-30C1-4F32-AE07-EF4EFD710E4E}" dt="2022-09-27T18:50:35.007" v="1349" actId="478"/>
          <ac:spMkLst>
            <pc:docMk/>
            <pc:sldMk cId="2722904841" sldId="2708"/>
            <ac:spMk id="2" creationId="{CBBB5770-395F-40C8-8B9B-B9BC26BBBD09}"/>
          </ac:spMkLst>
        </pc:spChg>
        <pc:spChg chg="mod">
          <ac:chgData name="Donato Passarelli" userId="f0cfdcf5-61ca-4be8-aa94-d8e955c9f720" providerId="ADAL" clId="{B3B37232-30C1-4F32-AE07-EF4EFD710E4E}" dt="2022-09-27T18:50:41.040" v="1350"/>
          <ac:spMkLst>
            <pc:docMk/>
            <pc:sldMk cId="2722904841" sldId="2708"/>
            <ac:spMk id="3" creationId="{B34E41AD-C502-4FEB-8EE4-CB679F970C32}"/>
          </ac:spMkLst>
        </pc:spChg>
        <pc:spChg chg="mod">
          <ac:chgData name="Donato Passarelli" userId="f0cfdcf5-61ca-4be8-aa94-d8e955c9f720" providerId="ADAL" clId="{B3B37232-30C1-4F32-AE07-EF4EFD710E4E}" dt="2022-09-27T18:50:31.407" v="1348"/>
          <ac:spMkLst>
            <pc:docMk/>
            <pc:sldMk cId="2722904841" sldId="2708"/>
            <ac:spMk id="11" creationId="{3500D9D1-3C18-4DCE-A805-28D0F8AAE039}"/>
          </ac:spMkLst>
        </pc:spChg>
        <pc:spChg chg="mod">
          <ac:chgData name="Donato Passarelli" userId="f0cfdcf5-61ca-4be8-aa94-d8e955c9f720" providerId="ADAL" clId="{B3B37232-30C1-4F32-AE07-EF4EFD710E4E}" dt="2022-10-09T02:26:55.949" v="4336"/>
          <ac:spMkLst>
            <pc:docMk/>
            <pc:sldMk cId="2722904841" sldId="2708"/>
            <ac:spMk id="25" creationId="{685DAAF1-C01A-4FF9-B7BA-007AA17F0FC5}"/>
          </ac:spMkLst>
        </pc:spChg>
        <pc:spChg chg="mod">
          <ac:chgData name="Donato Passarelli" userId="f0cfdcf5-61ca-4be8-aa94-d8e955c9f720" providerId="ADAL" clId="{B3B37232-30C1-4F32-AE07-EF4EFD710E4E}" dt="2022-10-09T02:26:55.949" v="4336"/>
          <ac:spMkLst>
            <pc:docMk/>
            <pc:sldMk cId="2722904841" sldId="2708"/>
            <ac:spMk id="40" creationId="{9EF94371-55FE-4F5E-920F-2630D8A5D650}"/>
          </ac:spMkLst>
        </pc:spChg>
        <pc:spChg chg="mod">
          <ac:chgData name="Donato Passarelli" userId="f0cfdcf5-61ca-4be8-aa94-d8e955c9f720" providerId="ADAL" clId="{B3B37232-30C1-4F32-AE07-EF4EFD710E4E}" dt="2022-10-09T02:26:55.949" v="4336"/>
          <ac:spMkLst>
            <pc:docMk/>
            <pc:sldMk cId="2722904841" sldId="2708"/>
            <ac:spMk id="45" creationId="{9D053C1E-5F15-495B-93BF-1BA6FE1A502E}"/>
          </ac:spMkLst>
        </pc:spChg>
        <pc:grpChg chg="add del mod">
          <ac:chgData name="Donato Passarelli" userId="f0cfdcf5-61ca-4be8-aa94-d8e955c9f720" providerId="ADAL" clId="{B3B37232-30C1-4F32-AE07-EF4EFD710E4E}" dt="2022-10-09T02:26:48.918" v="4334" actId="478"/>
          <ac:grpSpMkLst>
            <pc:docMk/>
            <pc:sldMk cId="2722904841" sldId="2708"/>
            <ac:grpSpMk id="10" creationId="{E2533992-E4BE-499A-9F0E-5AED03F37FB3}"/>
          </ac:grpSpMkLst>
        </pc:grpChg>
        <pc:grpChg chg="add del mod">
          <ac:chgData name="Donato Passarelli" userId="f0cfdcf5-61ca-4be8-aa94-d8e955c9f720" providerId="ADAL" clId="{B3B37232-30C1-4F32-AE07-EF4EFD710E4E}" dt="2022-10-09T02:26:54.769" v="4335" actId="478"/>
          <ac:grpSpMkLst>
            <pc:docMk/>
            <pc:sldMk cId="2722904841" sldId="2708"/>
            <ac:grpSpMk id="14" creationId="{FBA50CC0-4317-4BF3-835A-D337C806E1AF}"/>
          </ac:grpSpMkLst>
        </pc:grpChg>
        <pc:grpChg chg="add mod">
          <ac:chgData name="Donato Passarelli" userId="f0cfdcf5-61ca-4be8-aa94-d8e955c9f720" providerId="ADAL" clId="{B3B37232-30C1-4F32-AE07-EF4EFD710E4E}" dt="2022-10-09T02:31:12.428" v="4503" actId="1037"/>
          <ac:grpSpMkLst>
            <pc:docMk/>
            <pc:sldMk cId="2722904841" sldId="2708"/>
            <ac:grpSpMk id="23" creationId="{A29761BA-5DEA-4479-8784-95150596816A}"/>
          </ac:grpSpMkLst>
        </pc:grpChg>
        <pc:grpChg chg="add mod">
          <ac:chgData name="Donato Passarelli" userId="f0cfdcf5-61ca-4be8-aa94-d8e955c9f720" providerId="ADAL" clId="{B3B37232-30C1-4F32-AE07-EF4EFD710E4E}" dt="2022-10-09T02:31:12.428" v="4503" actId="1037"/>
          <ac:grpSpMkLst>
            <pc:docMk/>
            <pc:sldMk cId="2722904841" sldId="2708"/>
            <ac:grpSpMk id="28" creationId="{4157792B-954E-49B7-BEC7-9140BE28FD93}"/>
          </ac:grpSpMkLst>
        </pc:grpChg>
        <pc:grpChg chg="add mod">
          <ac:chgData name="Donato Passarelli" userId="f0cfdcf5-61ca-4be8-aa94-d8e955c9f720" providerId="ADAL" clId="{B3B37232-30C1-4F32-AE07-EF4EFD710E4E}" dt="2022-10-09T02:27:01.130" v="4338" actId="1036"/>
          <ac:grpSpMkLst>
            <pc:docMk/>
            <pc:sldMk cId="2722904841" sldId="2708"/>
            <ac:grpSpMk id="38" creationId="{E321A92D-D17B-4AFB-899B-85AE0ED2DD0F}"/>
          </ac:grpSpMkLst>
        </pc:grpChg>
        <pc:grpChg chg="add mod">
          <ac:chgData name="Donato Passarelli" userId="f0cfdcf5-61ca-4be8-aa94-d8e955c9f720" providerId="ADAL" clId="{B3B37232-30C1-4F32-AE07-EF4EFD710E4E}" dt="2022-10-09T02:27:01.130" v="4338" actId="1036"/>
          <ac:grpSpMkLst>
            <pc:docMk/>
            <pc:sldMk cId="2722904841" sldId="2708"/>
            <ac:grpSpMk id="43" creationId="{2AAEA498-0F52-4BB5-ADC8-87E166061A03}"/>
          </ac:grpSpMkLst>
        </pc:grpChg>
        <pc:graphicFrameChg chg="add del mod">
          <ac:chgData name="Donato Passarelli" userId="f0cfdcf5-61ca-4be8-aa94-d8e955c9f720" providerId="ADAL" clId="{B3B37232-30C1-4F32-AE07-EF4EFD710E4E}" dt="2022-10-09T02:26:48.918" v="4334" actId="478"/>
          <ac:graphicFrameMkLst>
            <pc:docMk/>
            <pc:sldMk cId="2722904841" sldId="2708"/>
            <ac:graphicFrameMk id="13" creationId="{45EE5FF2-E231-4F95-903C-47C8417C3192}"/>
          </ac:graphicFrameMkLst>
        </pc:graphicFrameChg>
        <pc:graphicFrameChg chg="add mod modGraphic">
          <ac:chgData name="Donato Passarelli" userId="f0cfdcf5-61ca-4be8-aa94-d8e955c9f720" providerId="ADAL" clId="{B3B37232-30C1-4F32-AE07-EF4EFD710E4E}" dt="2022-10-09T02:30:59.991" v="4486" actId="1035"/>
          <ac:graphicFrameMkLst>
            <pc:docMk/>
            <pc:sldMk cId="2722904841" sldId="2708"/>
            <ac:graphicFrameMk id="27" creationId="{48B350AB-913A-486D-BFA1-0B68B5621A57}"/>
          </ac:graphicFrameMkLst>
        </pc:graphicFrameChg>
        <pc:picChg chg="add del mod">
          <ac:chgData name="Donato Passarelli" userId="f0cfdcf5-61ca-4be8-aa94-d8e955c9f720" providerId="ADAL" clId="{B3B37232-30C1-4F32-AE07-EF4EFD710E4E}" dt="2022-10-09T02:26:48.918" v="4334" actId="478"/>
          <ac:picMkLst>
            <pc:docMk/>
            <pc:sldMk cId="2722904841" sldId="2708"/>
            <ac:picMk id="7" creationId="{C979ACBF-C9F6-4CDB-B642-DA182BE58183}"/>
          </ac:picMkLst>
        </pc:picChg>
        <pc:picChg chg="add del mod">
          <ac:chgData name="Donato Passarelli" userId="f0cfdcf5-61ca-4be8-aa94-d8e955c9f720" providerId="ADAL" clId="{B3B37232-30C1-4F32-AE07-EF4EFD710E4E}" dt="2022-10-09T02:26:48.918" v="4334" actId="478"/>
          <ac:picMkLst>
            <pc:docMk/>
            <pc:sldMk cId="2722904841" sldId="2708"/>
            <ac:picMk id="8" creationId="{A7DAB445-99C2-48A2-A910-ECA5B19EC7B2}"/>
          </ac:picMkLst>
        </pc:picChg>
        <pc:picChg chg="add del mod">
          <ac:chgData name="Donato Passarelli" userId="f0cfdcf5-61ca-4be8-aa94-d8e955c9f720" providerId="ADAL" clId="{B3B37232-30C1-4F32-AE07-EF4EFD710E4E}" dt="2022-10-09T02:26:48.918" v="4334" actId="478"/>
          <ac:picMkLst>
            <pc:docMk/>
            <pc:sldMk cId="2722904841" sldId="2708"/>
            <ac:picMk id="9" creationId="{5CC99B32-50DA-4480-ABA0-248FF8A7A369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2" creationId="{8F2004F1-3AFC-4CAB-8016-D86D42A795D4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5" creationId="{C9B6F412-4914-4041-932B-44DF2C0DC81E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6" creationId="{082A45C7-424D-43B2-AB01-727D01BDE030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7" creationId="{1F39087F-BFA6-4F62-B6C0-9C7DDA9B9929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8" creationId="{2362ED88-2D96-4861-B31E-678F178F1B83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9" creationId="{821C54EA-14D4-46A7-BDB7-736A4B94D01D}"/>
          </ac:picMkLst>
        </pc:picChg>
        <pc:picChg chg="add mod">
          <ac:chgData name="Donato Passarelli" userId="f0cfdcf5-61ca-4be8-aa94-d8e955c9f720" providerId="ADAL" clId="{B3B37232-30C1-4F32-AE07-EF4EFD710E4E}" dt="2022-10-09T02:31:49.808" v="4569" actId="1038"/>
          <ac:picMkLst>
            <pc:docMk/>
            <pc:sldMk cId="2722904841" sldId="2708"/>
            <ac:picMk id="20" creationId="{36095D23-7DA4-441D-A7EB-7B6B36F63933}"/>
          </ac:picMkLst>
        </pc:picChg>
        <pc:picChg chg="add del mod">
          <ac:chgData name="Donato Passarelli" userId="f0cfdcf5-61ca-4be8-aa94-d8e955c9f720" providerId="ADAL" clId="{B3B37232-30C1-4F32-AE07-EF4EFD710E4E}" dt="2022-09-27T18:52:14.541" v="1356" actId="478"/>
          <ac:picMkLst>
            <pc:docMk/>
            <pc:sldMk cId="2722904841" sldId="2708"/>
            <ac:picMk id="20" creationId="{D0B34DBC-9F6B-42D9-8D9A-7A96376B1F4F}"/>
          </ac:picMkLst>
        </pc:picChg>
        <pc:picChg chg="add mod">
          <ac:chgData name="Donato Passarelli" userId="f0cfdcf5-61ca-4be8-aa94-d8e955c9f720" providerId="ADAL" clId="{B3B37232-30C1-4F32-AE07-EF4EFD710E4E}" dt="2022-10-09T02:31:42.627" v="4547" actId="1037"/>
          <ac:picMkLst>
            <pc:docMk/>
            <pc:sldMk cId="2722904841" sldId="2708"/>
            <ac:picMk id="21" creationId="{857705F8-89D2-4306-BC2E-CD8420D1EF15}"/>
          </ac:picMkLst>
        </pc:picChg>
        <pc:picChg chg="add del">
          <ac:chgData name="Donato Passarelli" userId="f0cfdcf5-61ca-4be8-aa94-d8e955c9f720" providerId="ADAL" clId="{B3B37232-30C1-4F32-AE07-EF4EFD710E4E}" dt="2022-09-27T18:51:57.674" v="1352" actId="22"/>
          <ac:picMkLst>
            <pc:docMk/>
            <pc:sldMk cId="2722904841" sldId="2708"/>
            <ac:picMk id="22" creationId="{173F843A-6013-4CF7-9782-9612EC2B9AF0}"/>
          </ac:picMkLst>
        </pc:picChg>
        <pc:picChg chg="add mod">
          <ac:chgData name="Donato Passarelli" userId="f0cfdcf5-61ca-4be8-aa94-d8e955c9f720" providerId="ADAL" clId="{B3B37232-30C1-4F32-AE07-EF4EFD710E4E}" dt="2022-10-09T02:31:31.832" v="4524" actId="1037"/>
          <ac:picMkLst>
            <pc:docMk/>
            <pc:sldMk cId="2722904841" sldId="2708"/>
            <ac:picMk id="22" creationId="{A394AB89-3A0C-4112-A72D-E9F87A7AEABD}"/>
          </ac:picMkLst>
        </pc:picChg>
        <pc:picChg chg="add del mod">
          <ac:chgData name="Donato Passarelli" userId="f0cfdcf5-61ca-4be8-aa94-d8e955c9f720" providerId="ADAL" clId="{B3B37232-30C1-4F32-AE07-EF4EFD710E4E}" dt="2022-10-09T02:26:48.918" v="4334" actId="478"/>
          <ac:picMkLst>
            <pc:docMk/>
            <pc:sldMk cId="2722904841" sldId="2708"/>
            <ac:picMk id="24" creationId="{BF915401-923B-4D46-B773-98B8CC3BC28F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26" creationId="{2EA8A06D-0356-4D20-89BD-2C2C8FE0361D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29" creationId="{A8D9F396-750C-4F26-8856-7243E7E87131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0" creationId="{9FBE693E-C95D-4E04-9651-3094331942AA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1" creationId="{A78700F4-05FE-42FE-81D7-E63E5AAAF236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2" creationId="{62D77E29-4B65-48A8-B4C5-D7D002B492B6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3" creationId="{85815BFC-4DC2-4F0D-975C-691994ADC0A9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4" creationId="{AB79A29F-4F81-471E-88C7-9DDCAD219B81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5" creationId="{708F0867-8B13-4E24-9AC7-B8530CF19815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6" creationId="{ADAD0D39-6237-4F78-A2AA-2EE89421713D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7" creationId="{EFBD75A3-48E2-4506-AB5C-C7DEFF2C9E8C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39" creationId="{88E06A70-C82A-4B63-8967-0114D0198040}"/>
          </ac:picMkLst>
        </pc:picChg>
        <pc:picChg chg="add del mod">
          <ac:chgData name="Donato Passarelli" userId="f0cfdcf5-61ca-4be8-aa94-d8e955c9f720" providerId="ADAL" clId="{B3B37232-30C1-4F32-AE07-EF4EFD710E4E}" dt="2022-10-09T02:33:31.437" v="4570" actId="478"/>
          <ac:picMkLst>
            <pc:docMk/>
            <pc:sldMk cId="2722904841" sldId="2708"/>
            <ac:picMk id="41" creationId="{CD6C6C4D-4245-4DC3-9056-0357BAD3C395}"/>
          </ac:picMkLst>
        </pc:picChg>
        <pc:picChg chg="add mod">
          <ac:chgData name="Donato Passarelli" userId="f0cfdcf5-61ca-4be8-aa94-d8e955c9f720" providerId="ADAL" clId="{B3B37232-30C1-4F32-AE07-EF4EFD710E4E}" dt="2022-10-09T02:31:12.428" v="4503" actId="1037"/>
          <ac:picMkLst>
            <pc:docMk/>
            <pc:sldMk cId="2722904841" sldId="2708"/>
            <ac:picMk id="42" creationId="{412FB075-D7A5-4334-B4FF-6DD1D47DD6CC}"/>
          </ac:picMkLst>
        </pc:picChg>
        <pc:picChg chg="mod">
          <ac:chgData name="Donato Passarelli" userId="f0cfdcf5-61ca-4be8-aa94-d8e955c9f720" providerId="ADAL" clId="{B3B37232-30C1-4F32-AE07-EF4EFD710E4E}" dt="2022-10-09T02:26:55.949" v="4336"/>
          <ac:picMkLst>
            <pc:docMk/>
            <pc:sldMk cId="2722904841" sldId="2708"/>
            <ac:picMk id="44" creationId="{B77159FF-DFC9-4C3E-8D17-6663D1BA86D2}"/>
          </ac:picMkLst>
        </pc:picChg>
        <pc:picChg chg="add mod">
          <ac:chgData name="Donato Passarelli" userId="f0cfdcf5-61ca-4be8-aa94-d8e955c9f720" providerId="ADAL" clId="{B3B37232-30C1-4F32-AE07-EF4EFD710E4E}" dt="2022-10-09T02:33:37.239" v="4572" actId="1076"/>
          <ac:picMkLst>
            <pc:docMk/>
            <pc:sldMk cId="2722904841" sldId="2708"/>
            <ac:picMk id="46" creationId="{1034FD0B-3696-4FAF-A15B-43BA707095B1}"/>
          </ac:picMkLst>
        </pc:picChg>
      </pc:sldChg>
      <pc:sldChg chg="addSp delSp modSp add del mod">
        <pc:chgData name="Donato Passarelli" userId="f0cfdcf5-61ca-4be8-aa94-d8e955c9f720" providerId="ADAL" clId="{B3B37232-30C1-4F32-AE07-EF4EFD710E4E}" dt="2022-09-27T18:50:07.473" v="1347" actId="2696"/>
        <pc:sldMkLst>
          <pc:docMk/>
          <pc:sldMk cId="922398280" sldId="2709"/>
        </pc:sldMkLst>
        <pc:spChg chg="mod">
          <ac:chgData name="Donato Passarelli" userId="f0cfdcf5-61ca-4be8-aa94-d8e955c9f720" providerId="ADAL" clId="{B3B37232-30C1-4F32-AE07-EF4EFD710E4E}" dt="2022-09-27T18:32:30.273" v="989" actId="20577"/>
          <ac:spMkLst>
            <pc:docMk/>
            <pc:sldMk cId="922398280" sldId="2709"/>
            <ac:spMk id="12" creationId="{A5CA16CC-EA45-4C28-9BB9-297483FA1A09}"/>
          </ac:spMkLst>
        </pc:spChg>
        <pc:spChg chg="mod">
          <ac:chgData name="Donato Passarelli" userId="f0cfdcf5-61ca-4be8-aa94-d8e955c9f720" providerId="ADAL" clId="{B3B37232-30C1-4F32-AE07-EF4EFD710E4E}" dt="2022-09-27T18:17:06.172" v="714" actId="14100"/>
          <ac:spMkLst>
            <pc:docMk/>
            <pc:sldMk cId="922398280" sldId="2709"/>
            <ac:spMk id="14" creationId="{736F9F81-EA88-481F-97FF-22CAF479E835}"/>
          </ac:spMkLst>
        </pc:spChg>
        <pc:spChg chg="mod">
          <ac:chgData name="Donato Passarelli" userId="f0cfdcf5-61ca-4be8-aa94-d8e955c9f720" providerId="ADAL" clId="{B3B37232-30C1-4F32-AE07-EF4EFD710E4E}" dt="2022-09-27T18:20:23.022" v="842" actId="1076"/>
          <ac:spMkLst>
            <pc:docMk/>
            <pc:sldMk cId="922398280" sldId="2709"/>
            <ac:spMk id="21" creationId="{C32EBBCB-B32F-4BC2-9C98-6E65D50151F1}"/>
          </ac:spMkLst>
        </pc:spChg>
        <pc:spChg chg="mod">
          <ac:chgData name="Donato Passarelli" userId="f0cfdcf5-61ca-4be8-aa94-d8e955c9f720" providerId="ADAL" clId="{B3B37232-30C1-4F32-AE07-EF4EFD710E4E}" dt="2022-09-27T18:21:53.956" v="869" actId="20577"/>
          <ac:spMkLst>
            <pc:docMk/>
            <pc:sldMk cId="922398280" sldId="2709"/>
            <ac:spMk id="31" creationId="{E36ECED9-9984-4B39-96B5-B59C12F02E4A}"/>
          </ac:spMkLst>
        </pc:spChg>
        <pc:spChg chg="mod">
          <ac:chgData name="Donato Passarelli" userId="f0cfdcf5-61ca-4be8-aa94-d8e955c9f720" providerId="ADAL" clId="{B3B37232-30C1-4F32-AE07-EF4EFD710E4E}" dt="2022-09-27T18:22:42.756" v="877" actId="6549"/>
          <ac:spMkLst>
            <pc:docMk/>
            <pc:sldMk cId="922398280" sldId="2709"/>
            <ac:spMk id="34" creationId="{BCB952AF-BDBB-4A30-87F4-4FF8C9863E8F}"/>
          </ac:spMkLst>
        </pc:spChg>
        <pc:spChg chg="mod">
          <ac:chgData name="Donato Passarelli" userId="f0cfdcf5-61ca-4be8-aa94-d8e955c9f720" providerId="ADAL" clId="{B3B37232-30C1-4F32-AE07-EF4EFD710E4E}" dt="2022-09-27T18:16:05.577" v="710" actId="1076"/>
          <ac:spMkLst>
            <pc:docMk/>
            <pc:sldMk cId="922398280" sldId="2709"/>
            <ac:spMk id="39" creationId="{03E51C62-31F1-4264-9953-A137BF947C7B}"/>
          </ac:spMkLst>
        </pc:spChg>
        <pc:spChg chg="mod">
          <ac:chgData name="Donato Passarelli" userId="f0cfdcf5-61ca-4be8-aa94-d8e955c9f720" providerId="ADAL" clId="{B3B37232-30C1-4F32-AE07-EF4EFD710E4E}" dt="2022-09-27T18:29:43.240" v="953" actId="1035"/>
          <ac:spMkLst>
            <pc:docMk/>
            <pc:sldMk cId="922398280" sldId="2709"/>
            <ac:spMk id="45" creationId="{61E0D359-43E7-4180-B803-80508BD517C0}"/>
          </ac:spMkLst>
        </pc:spChg>
        <pc:grpChg chg="add del mod">
          <ac:chgData name="Donato Passarelli" userId="f0cfdcf5-61ca-4be8-aa94-d8e955c9f720" providerId="ADAL" clId="{B3B37232-30C1-4F32-AE07-EF4EFD710E4E}" dt="2022-09-27T18:21:24.189" v="849" actId="478"/>
          <ac:grpSpMkLst>
            <pc:docMk/>
            <pc:sldMk cId="922398280" sldId="2709"/>
            <ac:grpSpMk id="2" creationId="{6A8A54D6-5EFC-468D-94D4-E9690DC268D1}"/>
          </ac:grpSpMkLst>
        </pc:grpChg>
        <pc:grpChg chg="mod">
          <ac:chgData name="Donato Passarelli" userId="f0cfdcf5-61ca-4be8-aa94-d8e955c9f720" providerId="ADAL" clId="{B3B37232-30C1-4F32-AE07-EF4EFD710E4E}" dt="2022-09-27T18:17:06.172" v="714" actId="14100"/>
          <ac:grpSpMkLst>
            <pc:docMk/>
            <pc:sldMk cId="922398280" sldId="2709"/>
            <ac:grpSpMk id="13" creationId="{3EE1C3D9-955A-4776-91D1-B53686A4097C}"/>
          </ac:grpSpMkLst>
        </pc:grpChg>
        <pc:grpChg chg="mod">
          <ac:chgData name="Donato Passarelli" userId="f0cfdcf5-61ca-4be8-aa94-d8e955c9f720" providerId="ADAL" clId="{B3B37232-30C1-4F32-AE07-EF4EFD710E4E}" dt="2022-09-27T18:20:23.022" v="842" actId="1076"/>
          <ac:grpSpMkLst>
            <pc:docMk/>
            <pc:sldMk cId="922398280" sldId="2709"/>
            <ac:grpSpMk id="19" creationId="{C0BDAAFC-CFBE-47D6-926C-1E7FE0FB64CB}"/>
          </ac:grpSpMkLst>
        </pc:grpChg>
        <pc:grpChg chg="mod">
          <ac:chgData name="Donato Passarelli" userId="f0cfdcf5-61ca-4be8-aa94-d8e955c9f720" providerId="ADAL" clId="{B3B37232-30C1-4F32-AE07-EF4EFD710E4E}" dt="2022-09-27T18:20:23.022" v="842" actId="1076"/>
          <ac:grpSpMkLst>
            <pc:docMk/>
            <pc:sldMk cId="922398280" sldId="2709"/>
            <ac:grpSpMk id="20" creationId="{C551521C-5D7C-4B5D-9107-DFD369C08BEE}"/>
          </ac:grpSpMkLst>
        </pc:grpChg>
        <pc:grpChg chg="mod">
          <ac:chgData name="Donato Passarelli" userId="f0cfdcf5-61ca-4be8-aa94-d8e955c9f720" providerId="ADAL" clId="{B3B37232-30C1-4F32-AE07-EF4EFD710E4E}" dt="2022-09-27T18:17:13.831" v="715" actId="1076"/>
          <ac:grpSpMkLst>
            <pc:docMk/>
            <pc:sldMk cId="922398280" sldId="2709"/>
            <ac:grpSpMk id="29" creationId="{7B897D13-9607-4F0E-AE9D-119F4ECD3A54}"/>
          </ac:grpSpMkLst>
        </pc:grpChg>
        <pc:grpChg chg="del mod">
          <ac:chgData name="Donato Passarelli" userId="f0cfdcf5-61ca-4be8-aa94-d8e955c9f720" providerId="ADAL" clId="{B3B37232-30C1-4F32-AE07-EF4EFD710E4E}" dt="2022-09-27T18:17:29.422" v="719" actId="478"/>
          <ac:grpSpMkLst>
            <pc:docMk/>
            <pc:sldMk cId="922398280" sldId="2709"/>
            <ac:grpSpMk id="32" creationId="{7DE78A6D-E743-4170-9B17-E7D50628266A}"/>
          </ac:grpSpMkLst>
        </pc:grpChg>
        <pc:grpChg chg="del mod">
          <ac:chgData name="Donato Passarelli" userId="f0cfdcf5-61ca-4be8-aa94-d8e955c9f720" providerId="ADAL" clId="{B3B37232-30C1-4F32-AE07-EF4EFD710E4E}" dt="2022-09-27T18:17:27.905" v="718" actId="478"/>
          <ac:grpSpMkLst>
            <pc:docMk/>
            <pc:sldMk cId="922398280" sldId="2709"/>
            <ac:grpSpMk id="33" creationId="{F4AFA496-A139-42DA-BB79-091EEBAAB9BE}"/>
          </ac:grpSpMkLst>
        </pc:grpChg>
        <pc:grpChg chg="mod">
          <ac:chgData name="Donato Passarelli" userId="f0cfdcf5-61ca-4be8-aa94-d8e955c9f720" providerId="ADAL" clId="{B3B37232-30C1-4F32-AE07-EF4EFD710E4E}" dt="2022-09-27T18:16:05.577" v="710" actId="1076"/>
          <ac:grpSpMkLst>
            <pc:docMk/>
            <pc:sldMk cId="922398280" sldId="2709"/>
            <ac:grpSpMk id="37" creationId="{3103C5C0-E4E4-4E63-835B-1337EE91CC84}"/>
          </ac:grpSpMkLst>
        </pc:grpChg>
        <pc:grpChg chg="mod">
          <ac:chgData name="Donato Passarelli" userId="f0cfdcf5-61ca-4be8-aa94-d8e955c9f720" providerId="ADAL" clId="{B3B37232-30C1-4F32-AE07-EF4EFD710E4E}" dt="2022-09-27T18:16:05.577" v="710" actId="1076"/>
          <ac:grpSpMkLst>
            <pc:docMk/>
            <pc:sldMk cId="922398280" sldId="2709"/>
            <ac:grpSpMk id="38" creationId="{D89C5B01-01E2-46E2-B1E2-81B81ED58919}"/>
          </ac:grpSpMkLst>
        </pc:grpChg>
        <pc:grpChg chg="mod">
          <ac:chgData name="Donato Passarelli" userId="f0cfdcf5-61ca-4be8-aa94-d8e955c9f720" providerId="ADAL" clId="{B3B37232-30C1-4F32-AE07-EF4EFD710E4E}" dt="2022-09-27T18:29:43.240" v="953" actId="1035"/>
          <ac:grpSpMkLst>
            <pc:docMk/>
            <pc:sldMk cId="922398280" sldId="2709"/>
            <ac:grpSpMk id="43" creationId="{F68D50CB-D26F-4A29-8EE1-078138FB4693}"/>
          </ac:grpSpMkLst>
        </pc:grpChg>
        <pc:grpChg chg="mod">
          <ac:chgData name="Donato Passarelli" userId="f0cfdcf5-61ca-4be8-aa94-d8e955c9f720" providerId="ADAL" clId="{B3B37232-30C1-4F32-AE07-EF4EFD710E4E}" dt="2022-09-27T18:29:43.240" v="953" actId="1035"/>
          <ac:grpSpMkLst>
            <pc:docMk/>
            <pc:sldMk cId="922398280" sldId="2709"/>
            <ac:grpSpMk id="44" creationId="{F7EA7DF7-9A5C-4A72-85D0-5C6145295CE4}"/>
          </ac:grpSpMkLst>
        </pc:grpChg>
        <pc:picChg chg="add mod">
          <ac:chgData name="Donato Passarelli" userId="f0cfdcf5-61ca-4be8-aa94-d8e955c9f720" providerId="ADAL" clId="{B3B37232-30C1-4F32-AE07-EF4EFD710E4E}" dt="2022-09-27T18:35:29.873" v="998" actId="1035"/>
          <ac:picMkLst>
            <pc:docMk/>
            <pc:sldMk cId="922398280" sldId="2709"/>
            <ac:picMk id="9" creationId="{F6B5DAA2-9A3B-447D-8C49-459E5B2C10C4}"/>
          </ac:picMkLst>
        </pc:picChg>
        <pc:picChg chg="mod">
          <ac:chgData name="Donato Passarelli" userId="f0cfdcf5-61ca-4be8-aa94-d8e955c9f720" providerId="ADAL" clId="{B3B37232-30C1-4F32-AE07-EF4EFD710E4E}" dt="2022-09-27T18:17:06.172" v="714" actId="14100"/>
          <ac:picMkLst>
            <pc:docMk/>
            <pc:sldMk cId="922398280" sldId="2709"/>
            <ac:picMk id="15" creationId="{C08D7A51-ADA7-422B-A9EA-6D1598881D65}"/>
          </ac:picMkLst>
        </pc:picChg>
        <pc:picChg chg="mod">
          <ac:chgData name="Donato Passarelli" userId="f0cfdcf5-61ca-4be8-aa94-d8e955c9f720" providerId="ADAL" clId="{B3B37232-30C1-4F32-AE07-EF4EFD710E4E}" dt="2022-09-27T18:20:26.618" v="843" actId="1076"/>
          <ac:picMkLst>
            <pc:docMk/>
            <pc:sldMk cId="922398280" sldId="2709"/>
            <ac:picMk id="22" creationId="{2B22BE93-DEB6-43ED-93C6-E9004D324510}"/>
          </ac:picMkLst>
        </pc:picChg>
        <pc:picChg chg="add del mod">
          <ac:chgData name="Donato Passarelli" userId="f0cfdcf5-61ca-4be8-aa94-d8e955c9f720" providerId="ADAL" clId="{B3B37232-30C1-4F32-AE07-EF4EFD710E4E}" dt="2022-09-27T18:20:23.022" v="842" actId="1076"/>
          <ac:picMkLst>
            <pc:docMk/>
            <pc:sldMk cId="922398280" sldId="2709"/>
            <ac:picMk id="23" creationId="{9932C421-222F-48FB-A2AF-71E15636AEC2}"/>
          </ac:picMkLst>
        </pc:picChg>
        <pc:picChg chg="add del mod">
          <ac:chgData name="Donato Passarelli" userId="f0cfdcf5-61ca-4be8-aa94-d8e955c9f720" providerId="ADAL" clId="{B3B37232-30C1-4F32-AE07-EF4EFD710E4E}" dt="2022-09-27T18:20:23.022" v="842" actId="1076"/>
          <ac:picMkLst>
            <pc:docMk/>
            <pc:sldMk cId="922398280" sldId="2709"/>
            <ac:picMk id="24" creationId="{1115593D-8BEC-4EC7-9661-DAC757792EF1}"/>
          </ac:picMkLst>
        </pc:picChg>
        <pc:picChg chg="mod">
          <ac:chgData name="Donato Passarelli" userId="f0cfdcf5-61ca-4be8-aa94-d8e955c9f720" providerId="ADAL" clId="{B3B37232-30C1-4F32-AE07-EF4EFD710E4E}" dt="2022-09-27T18:20:23.022" v="842" actId="1076"/>
          <ac:picMkLst>
            <pc:docMk/>
            <pc:sldMk cId="922398280" sldId="2709"/>
            <ac:picMk id="25" creationId="{DECE1C83-8038-4FE9-B718-38C79DB49B62}"/>
          </ac:picMkLst>
        </pc:picChg>
        <pc:picChg chg="mod">
          <ac:chgData name="Donato Passarelli" userId="f0cfdcf5-61ca-4be8-aa94-d8e955c9f720" providerId="ADAL" clId="{B3B37232-30C1-4F32-AE07-EF4EFD710E4E}" dt="2022-09-27T18:29:48.006" v="959" actId="1035"/>
          <ac:picMkLst>
            <pc:docMk/>
            <pc:sldMk cId="922398280" sldId="2709"/>
            <ac:picMk id="26" creationId="{E95E1EB2-5086-416F-98AC-9B1A65E259D8}"/>
          </ac:picMkLst>
        </pc:picChg>
        <pc:picChg chg="mod">
          <ac:chgData name="Donato Passarelli" userId="f0cfdcf5-61ca-4be8-aa94-d8e955c9f720" providerId="ADAL" clId="{B3B37232-30C1-4F32-AE07-EF4EFD710E4E}" dt="2022-09-27T18:17:13.831" v="715" actId="1076"/>
          <ac:picMkLst>
            <pc:docMk/>
            <pc:sldMk cId="922398280" sldId="2709"/>
            <ac:picMk id="30" creationId="{8430B7F3-FBE3-4242-A01C-F81BEA197EEE}"/>
          </ac:picMkLst>
        </pc:picChg>
        <pc:picChg chg="del">
          <ac:chgData name="Donato Passarelli" userId="f0cfdcf5-61ca-4be8-aa94-d8e955c9f720" providerId="ADAL" clId="{B3B37232-30C1-4F32-AE07-EF4EFD710E4E}" dt="2022-09-27T18:17:27.905" v="718" actId="478"/>
          <ac:picMkLst>
            <pc:docMk/>
            <pc:sldMk cId="922398280" sldId="2709"/>
            <ac:picMk id="35" creationId="{8D245538-E545-4DD0-B516-98E6F1F8074E}"/>
          </ac:picMkLst>
        </pc:picChg>
        <pc:picChg chg="del mod">
          <ac:chgData name="Donato Passarelli" userId="f0cfdcf5-61ca-4be8-aa94-d8e955c9f720" providerId="ADAL" clId="{B3B37232-30C1-4F32-AE07-EF4EFD710E4E}" dt="2022-09-27T18:17:29.422" v="719" actId="478"/>
          <ac:picMkLst>
            <pc:docMk/>
            <pc:sldMk cId="922398280" sldId="2709"/>
            <ac:picMk id="36" creationId="{216AEC21-E5E0-4529-A9AE-CFE20BA9145F}"/>
          </ac:picMkLst>
        </pc:picChg>
        <pc:picChg chg="mod">
          <ac:chgData name="Donato Passarelli" userId="f0cfdcf5-61ca-4be8-aa94-d8e955c9f720" providerId="ADAL" clId="{B3B37232-30C1-4F32-AE07-EF4EFD710E4E}" dt="2022-09-27T18:16:05.577" v="710" actId="1076"/>
          <ac:picMkLst>
            <pc:docMk/>
            <pc:sldMk cId="922398280" sldId="2709"/>
            <ac:picMk id="40" creationId="{61E6B85B-4B31-4DB7-B02E-F4C3D6FDBBFC}"/>
          </ac:picMkLst>
        </pc:picChg>
        <pc:picChg chg="mod">
          <ac:chgData name="Donato Passarelli" userId="f0cfdcf5-61ca-4be8-aa94-d8e955c9f720" providerId="ADAL" clId="{B3B37232-30C1-4F32-AE07-EF4EFD710E4E}" dt="2022-09-27T18:16:05.577" v="710" actId="1076"/>
          <ac:picMkLst>
            <pc:docMk/>
            <pc:sldMk cId="922398280" sldId="2709"/>
            <ac:picMk id="41" creationId="{FCD68701-48E9-4A7A-B02A-D409A43EC2AD}"/>
          </ac:picMkLst>
        </pc:picChg>
        <pc:picChg chg="mod">
          <ac:chgData name="Donato Passarelli" userId="f0cfdcf5-61ca-4be8-aa94-d8e955c9f720" providerId="ADAL" clId="{B3B37232-30C1-4F32-AE07-EF4EFD710E4E}" dt="2022-09-27T18:16:05.577" v="710" actId="1076"/>
          <ac:picMkLst>
            <pc:docMk/>
            <pc:sldMk cId="922398280" sldId="2709"/>
            <ac:picMk id="42" creationId="{0D26DFE7-A76A-4EA3-97F9-3324F29C1A67}"/>
          </ac:picMkLst>
        </pc:picChg>
        <pc:picChg chg="mod">
          <ac:chgData name="Donato Passarelli" userId="f0cfdcf5-61ca-4be8-aa94-d8e955c9f720" providerId="ADAL" clId="{B3B37232-30C1-4F32-AE07-EF4EFD710E4E}" dt="2022-09-27T18:29:43.240" v="953" actId="1035"/>
          <ac:picMkLst>
            <pc:docMk/>
            <pc:sldMk cId="922398280" sldId="2709"/>
            <ac:picMk id="46" creationId="{941F76A6-15BE-49C2-A8DD-1995CCD28AC3}"/>
          </ac:picMkLst>
        </pc:picChg>
        <pc:picChg chg="mod">
          <ac:chgData name="Donato Passarelli" userId="f0cfdcf5-61ca-4be8-aa94-d8e955c9f720" providerId="ADAL" clId="{B3B37232-30C1-4F32-AE07-EF4EFD710E4E}" dt="2022-09-27T18:29:43.240" v="953" actId="1035"/>
          <ac:picMkLst>
            <pc:docMk/>
            <pc:sldMk cId="922398280" sldId="2709"/>
            <ac:picMk id="47" creationId="{032D729B-4723-470D-9293-DE9EDAF8D17D}"/>
          </ac:picMkLst>
        </pc:picChg>
        <pc:picChg chg="mod">
          <ac:chgData name="Donato Passarelli" userId="f0cfdcf5-61ca-4be8-aa94-d8e955c9f720" providerId="ADAL" clId="{B3B37232-30C1-4F32-AE07-EF4EFD710E4E}" dt="2022-09-27T18:29:43.240" v="953" actId="1035"/>
          <ac:picMkLst>
            <pc:docMk/>
            <pc:sldMk cId="922398280" sldId="2709"/>
            <ac:picMk id="48" creationId="{E8566DDF-0714-44BE-9E24-2D16D8CCEA13}"/>
          </ac:picMkLst>
        </pc:picChg>
        <pc:picChg chg="del">
          <ac:chgData name="Donato Passarelli" userId="f0cfdcf5-61ca-4be8-aa94-d8e955c9f720" providerId="ADAL" clId="{B3B37232-30C1-4F32-AE07-EF4EFD710E4E}" dt="2022-09-27T18:28:38.007" v="879" actId="478"/>
          <ac:picMkLst>
            <pc:docMk/>
            <pc:sldMk cId="922398280" sldId="2709"/>
            <ac:picMk id="50" creationId="{491976C1-1641-4972-B1AB-CFE56EF2B26E}"/>
          </ac:picMkLst>
        </pc:picChg>
        <pc:picChg chg="add mod">
          <ac:chgData name="Donato Passarelli" userId="f0cfdcf5-61ca-4be8-aa94-d8e955c9f720" providerId="ADAL" clId="{B3B37232-30C1-4F32-AE07-EF4EFD710E4E}" dt="2022-09-27T18:17:25.378" v="717" actId="1076"/>
          <ac:picMkLst>
            <pc:docMk/>
            <pc:sldMk cId="922398280" sldId="2709"/>
            <ac:picMk id="61" creationId="{9458DE42-0183-48DD-993A-EC91B629DDFE}"/>
          </ac:picMkLst>
        </pc:picChg>
        <pc:picChg chg="add mod">
          <ac:chgData name="Donato Passarelli" userId="f0cfdcf5-61ca-4be8-aa94-d8e955c9f720" providerId="ADAL" clId="{B3B37232-30C1-4F32-AE07-EF4EFD710E4E}" dt="2022-09-27T18:17:25.378" v="717" actId="1076"/>
          <ac:picMkLst>
            <pc:docMk/>
            <pc:sldMk cId="922398280" sldId="2709"/>
            <ac:picMk id="63" creationId="{E40B51C9-0B39-4729-8AFF-C9DD2D77F985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4" creationId="{AF6F891F-5163-4E8E-9DF3-C7E3291D54E1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5" creationId="{5AB81402-D194-4043-8705-4ABF2BB19330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6" creationId="{3D29FB08-A82F-4494-BE4C-A56BF7AB19F3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7" creationId="{3716A9AC-83F6-4DC2-AA1B-852D07A53441}"/>
          </ac:picMkLst>
        </pc:picChg>
        <pc:picChg chg="add mod">
          <ac:chgData name="Donato Passarelli" userId="f0cfdcf5-61ca-4be8-aa94-d8e955c9f720" providerId="ADAL" clId="{B3B37232-30C1-4F32-AE07-EF4EFD710E4E}" dt="2022-09-27T18:28:41.614" v="881" actId="1076"/>
          <ac:picMkLst>
            <pc:docMk/>
            <pc:sldMk cId="922398280" sldId="2709"/>
            <ac:picMk id="68" creationId="{5C5F8F20-ECF0-417F-98E6-C0FEF16FAA01}"/>
          </ac:picMkLst>
        </pc:picChg>
        <pc:picChg chg="del">
          <ac:chgData name="Donato Passarelli" userId="f0cfdcf5-61ca-4be8-aa94-d8e955c9f720" providerId="ADAL" clId="{B3B37232-30C1-4F32-AE07-EF4EFD710E4E}" dt="2022-09-27T18:34:57.007" v="991" actId="478"/>
          <ac:picMkLst>
            <pc:docMk/>
            <pc:sldMk cId="922398280" sldId="2709"/>
            <ac:picMk id="93" creationId="{1D59875C-2ECF-4518-9E8C-C08B6B117A65}"/>
          </ac:picMkLst>
        </pc:picChg>
        <pc:cxnChg chg="mod">
          <ac:chgData name="Donato Passarelli" userId="f0cfdcf5-61ca-4be8-aa94-d8e955c9f720" providerId="ADAL" clId="{B3B37232-30C1-4F32-AE07-EF4EFD710E4E}" dt="2022-09-27T18:32:55.491" v="990" actId="14861"/>
          <ac:cxnSpMkLst>
            <pc:docMk/>
            <pc:sldMk cId="922398280" sldId="2709"/>
            <ac:cxnSpMk id="11" creationId="{146241BE-CD16-4367-A98C-12116FA83E0C}"/>
          </ac:cxnSpMkLst>
        </pc:cxnChg>
        <pc:cxnChg chg="mod">
          <ac:chgData name="Donato Passarelli" userId="f0cfdcf5-61ca-4be8-aa94-d8e955c9f720" providerId="ADAL" clId="{B3B37232-30C1-4F32-AE07-EF4EFD710E4E}" dt="2022-09-27T18:29:22.840" v="918" actId="1036"/>
          <ac:cxnSpMkLst>
            <pc:docMk/>
            <pc:sldMk cId="922398280" sldId="2709"/>
            <ac:cxnSpMk id="90" creationId="{3C5C292B-0901-4368-993D-D54C480428E4}"/>
          </ac:cxnSpMkLst>
        </pc:cxnChg>
      </pc:sldChg>
      <pc:sldChg chg="addSp delSp modSp add mod">
        <pc:chgData name="Donato Passarelli" userId="f0cfdcf5-61ca-4be8-aa94-d8e955c9f720" providerId="ADAL" clId="{B3B37232-30C1-4F32-AE07-EF4EFD710E4E}" dt="2022-10-09T02:38:24.058" v="4596" actId="21"/>
        <pc:sldMkLst>
          <pc:docMk/>
          <pc:sldMk cId="2684218855" sldId="2710"/>
        </pc:sldMkLst>
        <pc:spChg chg="add del mod">
          <ac:chgData name="Donato Passarelli" userId="f0cfdcf5-61ca-4be8-aa94-d8e955c9f720" providerId="ADAL" clId="{B3B37232-30C1-4F32-AE07-EF4EFD710E4E}" dt="2022-10-09T01:13:32.246" v="3723" actId="1037"/>
          <ac:spMkLst>
            <pc:docMk/>
            <pc:sldMk cId="2684218855" sldId="2710"/>
            <ac:spMk id="12" creationId="{A5CA16CC-EA45-4C28-9BB9-297483FA1A09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14" creationId="{736F9F81-EA88-481F-97FF-22CAF479E835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18" creationId="{FC13A45D-9258-4A4A-8D5E-BF2E7F64FE0D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21" creationId="{C32EBBCB-B32F-4BC2-9C98-6E65D50151F1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31" creationId="{E36ECED9-9984-4B39-96B5-B59C12F02E4A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34" creationId="{BCB952AF-BDBB-4A30-87F4-4FF8C9863E8F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39" creationId="{03E51C62-31F1-4264-9953-A137BF947C7B}"/>
          </ac:spMkLst>
        </pc:spChg>
        <pc:spChg chg="mod">
          <ac:chgData name="Donato Passarelli" userId="f0cfdcf5-61ca-4be8-aa94-d8e955c9f720" providerId="ADAL" clId="{B3B37232-30C1-4F32-AE07-EF4EFD710E4E}" dt="2022-10-09T01:11:40.448" v="3660" actId="1035"/>
          <ac:spMkLst>
            <pc:docMk/>
            <pc:sldMk cId="2684218855" sldId="2710"/>
            <ac:spMk id="45" creationId="{61E0D359-43E7-4180-B803-80508BD517C0}"/>
          </ac:spMkLst>
        </pc:spChg>
        <pc:spChg chg="add mod">
          <ac:chgData name="Donato Passarelli" userId="f0cfdcf5-61ca-4be8-aa94-d8e955c9f720" providerId="ADAL" clId="{B3B37232-30C1-4F32-AE07-EF4EFD710E4E}" dt="2022-10-09T01:13:00.376" v="3690" actId="207"/>
          <ac:spMkLst>
            <pc:docMk/>
            <pc:sldMk cId="2684218855" sldId="2710"/>
            <ac:spMk id="64" creationId="{B02E8A3B-5198-468D-80E9-3D5F1CE134FA}"/>
          </ac:spMkLst>
        </pc:spChg>
        <pc:spChg chg="mod">
          <ac:chgData name="Donato Passarelli" userId="f0cfdcf5-61ca-4be8-aa94-d8e955c9f720" providerId="ADAL" clId="{B3B37232-30C1-4F32-AE07-EF4EFD710E4E}" dt="2022-10-09T02:37:58.376" v="4593" actId="164"/>
          <ac:spMkLst>
            <pc:docMk/>
            <pc:sldMk cId="2684218855" sldId="2710"/>
            <ac:spMk id="91" creationId="{4354849D-0036-4B20-A240-E2C19B1CFE06}"/>
          </ac:spMkLst>
        </pc:spChg>
        <pc:grpChg chg="add 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2" creationId="{A91D1C27-6329-42C2-BE12-ADF5B34CBF1E}"/>
          </ac:grpSpMkLst>
        </pc:grpChg>
        <pc:grpChg chg="add mod">
          <ac:chgData name="Donato Passarelli" userId="f0cfdcf5-61ca-4be8-aa94-d8e955c9f720" providerId="ADAL" clId="{B3B37232-30C1-4F32-AE07-EF4EFD710E4E}" dt="2022-10-09T02:38:03.153" v="4594" actId="1076"/>
          <ac:grpSpMkLst>
            <pc:docMk/>
            <pc:sldMk cId="2684218855" sldId="2710"/>
            <ac:grpSpMk id="10" creationId="{F778ED48-014E-457A-B2B1-A5947B7FA585}"/>
          </ac:grpSpMkLst>
        </pc:grpChg>
        <pc:grpChg chg="add del 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13" creationId="{3EE1C3D9-955A-4776-91D1-B53686A4097C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16" creationId="{4570B546-BC5F-4DE3-965E-CA463A029854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19" creationId="{C0BDAAFC-CFBE-47D6-926C-1E7FE0FB64CB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20" creationId="{C551521C-5D7C-4B5D-9107-DFD369C08BEE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29" creationId="{7B897D13-9607-4F0E-AE9D-119F4ECD3A54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37" creationId="{3103C5C0-E4E4-4E63-835B-1337EE91CC84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38" creationId="{D89C5B01-01E2-46E2-B1E2-81B81ED58919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43" creationId="{F68D50CB-D26F-4A29-8EE1-078138FB4693}"/>
          </ac:grpSpMkLst>
        </pc:grpChg>
        <pc:grpChg chg="mod">
          <ac:chgData name="Donato Passarelli" userId="f0cfdcf5-61ca-4be8-aa94-d8e955c9f720" providerId="ADAL" clId="{B3B37232-30C1-4F32-AE07-EF4EFD710E4E}" dt="2022-10-09T01:11:40.448" v="3660" actId="1035"/>
          <ac:grpSpMkLst>
            <pc:docMk/>
            <pc:sldMk cId="2684218855" sldId="2710"/>
            <ac:grpSpMk id="44" creationId="{F7EA7DF7-9A5C-4A72-85D0-5C6145295CE4}"/>
          </ac:grpSpMkLst>
        </pc:grpChg>
        <pc:grpChg chg="mod">
          <ac:chgData name="Donato Passarelli" userId="f0cfdcf5-61ca-4be8-aa94-d8e955c9f720" providerId="ADAL" clId="{B3B37232-30C1-4F32-AE07-EF4EFD710E4E}" dt="2022-10-09T02:37:58.376" v="4593" actId="164"/>
          <ac:grpSpMkLst>
            <pc:docMk/>
            <pc:sldMk cId="2684218855" sldId="2710"/>
            <ac:grpSpMk id="58" creationId="{8F7E0035-8CA3-4D1E-959D-75B5DC3F4731}"/>
          </ac:grpSpMkLst>
        </pc:grpChg>
        <pc:graphicFrameChg chg="add del mod modGraphic">
          <ac:chgData name="Donato Passarelli" userId="f0cfdcf5-61ca-4be8-aa94-d8e955c9f720" providerId="ADAL" clId="{B3B37232-30C1-4F32-AE07-EF4EFD710E4E}" dt="2022-10-09T02:38:24.058" v="4596" actId="21"/>
          <ac:graphicFrameMkLst>
            <pc:docMk/>
            <pc:sldMk cId="2684218855" sldId="2710"/>
            <ac:graphicFrameMk id="57" creationId="{8670CE04-0E35-4899-9282-19A833480E04}"/>
          </ac:graphicFrameMkLst>
        </pc:graphicFrameChg>
        <pc:picChg chg="mod or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7" creationId="{37067191-12F2-4F94-BBA7-6A92467C4E49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9" creationId="{F6B5DAA2-9A3B-447D-8C49-459E5B2C10C4}"/>
          </ac:picMkLst>
        </pc:picChg>
        <pc:picChg chg="add del 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15" creationId="{C08D7A51-ADA7-422B-A9EA-6D1598881D65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17" creationId="{59506BE3-0F71-45A2-98AD-8C02750EDAAD}"/>
          </ac:picMkLst>
        </pc:picChg>
        <pc:picChg chg="mod or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22" creationId="{2B22BE93-DEB6-43ED-93C6-E9004D324510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23" creationId="{9932C421-222F-48FB-A2AF-71E15636AEC2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24" creationId="{1115593D-8BEC-4EC7-9661-DAC757792EF1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25" creationId="{DECE1C83-8038-4FE9-B718-38C79DB49B62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26" creationId="{E95E1EB2-5086-416F-98AC-9B1A65E259D8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30" creationId="{8430B7F3-FBE3-4242-A01C-F81BEA197EEE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0" creationId="{61E6B85B-4B31-4DB7-B02E-F4C3D6FDBBFC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1" creationId="{FCD68701-48E9-4A7A-B02A-D409A43EC2AD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2" creationId="{0D26DFE7-A76A-4EA3-97F9-3324F29C1A67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6" creationId="{941F76A6-15BE-49C2-A8DD-1995CCD28AC3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7" creationId="{032D729B-4723-470D-9293-DE9EDAF8D17D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8" creationId="{E8566DDF-0714-44BE-9E24-2D16D8CCEA13}"/>
          </ac:picMkLst>
        </pc:picChg>
        <pc:picChg chg="mod or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49" creationId="{D9473EE0-16DE-4687-B4CB-5E8497717933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52" creationId="{28F581EE-4BDD-4416-877C-998079AD9868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61" creationId="{9458DE42-0183-48DD-993A-EC91B629DDFE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63" creationId="{E40B51C9-0B39-4729-8AFF-C9DD2D77F985}"/>
          </ac:picMkLst>
        </pc:picChg>
        <pc:picChg chg="mod">
          <ac:chgData name="Donato Passarelli" userId="f0cfdcf5-61ca-4be8-aa94-d8e955c9f720" providerId="ADAL" clId="{B3B37232-30C1-4F32-AE07-EF4EFD710E4E}" dt="2022-10-09T01:11:40.448" v="3660" actId="1035"/>
          <ac:picMkLst>
            <pc:docMk/>
            <pc:sldMk cId="2684218855" sldId="2710"/>
            <ac:picMk id="68" creationId="{5C5F8F20-ECF0-417F-98E6-C0FEF16FAA01}"/>
          </ac:picMkLst>
        </pc:pic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11" creationId="{146241BE-CD16-4367-A98C-12116FA83E0C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53" creationId="{111AA5AD-179D-4948-9FCD-24E55E2C7FE3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62" creationId="{24C39E20-CC2F-4309-8DAE-157568C54A0F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70" creationId="{50AD4EE2-2878-40C0-B991-A2D302061F87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87" creationId="{5F41F90F-E13F-46E7-90C1-3EE978EBF782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88" creationId="{3FF4382C-B484-484B-B7D7-E2EA590309FE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89" creationId="{386717F3-8E89-474A-AE92-7D3408065871}"/>
          </ac:cxnSpMkLst>
        </pc:cxnChg>
        <pc:cxnChg chg="mod">
          <ac:chgData name="Donato Passarelli" userId="f0cfdcf5-61ca-4be8-aa94-d8e955c9f720" providerId="ADAL" clId="{B3B37232-30C1-4F32-AE07-EF4EFD710E4E}" dt="2022-10-09T01:11:40.448" v="3660" actId="1035"/>
          <ac:cxnSpMkLst>
            <pc:docMk/>
            <pc:sldMk cId="2684218855" sldId="2710"/>
            <ac:cxnSpMk id="90" creationId="{3C5C292B-0901-4368-993D-D54C480428E4}"/>
          </ac:cxnSpMkLst>
        </pc:cxnChg>
      </pc:sldChg>
      <pc:sldChg chg="addSp delSp modSp new del mod">
        <pc:chgData name="Donato Passarelli" userId="f0cfdcf5-61ca-4be8-aa94-d8e955c9f720" providerId="ADAL" clId="{B3B37232-30C1-4F32-AE07-EF4EFD710E4E}" dt="2022-10-09T01:58:02.953" v="3968" actId="2696"/>
        <pc:sldMkLst>
          <pc:docMk/>
          <pc:sldMk cId="282743205" sldId="2711"/>
        </pc:sldMkLst>
        <pc:spChg chg="del">
          <ac:chgData name="Donato Passarelli" userId="f0cfdcf5-61ca-4be8-aa94-d8e955c9f720" providerId="ADAL" clId="{B3B37232-30C1-4F32-AE07-EF4EFD710E4E}" dt="2022-10-04T20:37:39.980" v="2646" actId="478"/>
          <ac:spMkLst>
            <pc:docMk/>
            <pc:sldMk cId="282743205" sldId="2711"/>
            <ac:spMk id="2" creationId="{723A9833-526C-4A6C-822D-651CE438CD7F}"/>
          </ac:spMkLst>
        </pc:spChg>
        <pc:spChg chg="mod">
          <ac:chgData name="Donato Passarelli" userId="f0cfdcf5-61ca-4be8-aa94-d8e955c9f720" providerId="ADAL" clId="{B3B37232-30C1-4F32-AE07-EF4EFD710E4E}" dt="2022-09-27T20:12:16.677" v="1377" actId="20577"/>
          <ac:spMkLst>
            <pc:docMk/>
            <pc:sldMk cId="282743205" sldId="2711"/>
            <ac:spMk id="3" creationId="{EC14FE81-6AF2-4244-B1F7-BC884D98B26A}"/>
          </ac:spMkLst>
        </pc:spChg>
        <pc:spChg chg="mod">
          <ac:chgData name="Donato Passarelli" userId="f0cfdcf5-61ca-4be8-aa94-d8e955c9f720" providerId="ADAL" clId="{B3B37232-30C1-4F32-AE07-EF4EFD710E4E}" dt="2022-09-27T20:13:10.727" v="1378"/>
          <ac:spMkLst>
            <pc:docMk/>
            <pc:sldMk cId="282743205" sldId="2711"/>
            <ac:spMk id="9" creationId="{DF940869-7970-4F22-BAE6-B5AAA0565AD4}"/>
          </ac:spMkLst>
        </pc:spChg>
        <pc:spChg chg="add mod">
          <ac:chgData name="Donato Passarelli" userId="f0cfdcf5-61ca-4be8-aa94-d8e955c9f720" providerId="ADAL" clId="{B3B37232-30C1-4F32-AE07-EF4EFD710E4E}" dt="2022-09-27T20:21:40.685" v="1495" actId="164"/>
          <ac:spMkLst>
            <pc:docMk/>
            <pc:sldMk cId="282743205" sldId="2711"/>
            <ac:spMk id="11" creationId="{3F9C430F-5362-4222-AAF3-12F945F04C47}"/>
          </ac:spMkLst>
        </pc:spChg>
        <pc:spChg chg="add mod">
          <ac:chgData name="Donato Passarelli" userId="f0cfdcf5-61ca-4be8-aa94-d8e955c9f720" providerId="ADAL" clId="{B3B37232-30C1-4F32-AE07-EF4EFD710E4E}" dt="2022-09-27T20:21:40.685" v="1495" actId="164"/>
          <ac:spMkLst>
            <pc:docMk/>
            <pc:sldMk cId="282743205" sldId="2711"/>
            <ac:spMk id="12" creationId="{6F886B78-F20C-41BB-903B-3E6D3B88F66B}"/>
          </ac:spMkLst>
        </pc:spChg>
        <pc:spChg chg="add del mod">
          <ac:chgData name="Donato Passarelli" userId="f0cfdcf5-61ca-4be8-aa94-d8e955c9f720" providerId="ADAL" clId="{B3B37232-30C1-4F32-AE07-EF4EFD710E4E}" dt="2022-10-04T20:37:27.441" v="2645" actId="478"/>
          <ac:spMkLst>
            <pc:docMk/>
            <pc:sldMk cId="282743205" sldId="2711"/>
            <ac:spMk id="14" creationId="{0F8AA142-ACE7-43C7-B04E-136DCDE43CAF}"/>
          </ac:spMkLst>
        </pc:spChg>
        <pc:spChg chg="add mod">
          <ac:chgData name="Donato Passarelli" userId="f0cfdcf5-61ca-4be8-aa94-d8e955c9f720" providerId="ADAL" clId="{B3B37232-30C1-4F32-AE07-EF4EFD710E4E}" dt="2022-10-04T20:37:59.789" v="2651" actId="14100"/>
          <ac:spMkLst>
            <pc:docMk/>
            <pc:sldMk cId="282743205" sldId="2711"/>
            <ac:spMk id="16" creationId="{8BDD504C-8B6D-4E66-8E56-BD04834656AC}"/>
          </ac:spMkLst>
        </pc:spChg>
        <pc:grpChg chg="add mod">
          <ac:chgData name="Donato Passarelli" userId="f0cfdcf5-61ca-4be8-aa94-d8e955c9f720" providerId="ADAL" clId="{B3B37232-30C1-4F32-AE07-EF4EFD710E4E}" dt="2022-09-27T20:21:40.685" v="1495" actId="164"/>
          <ac:grpSpMkLst>
            <pc:docMk/>
            <pc:sldMk cId="282743205" sldId="2711"/>
            <ac:grpSpMk id="7" creationId="{5D2033DA-2DD9-4FCE-AFAD-7CEC4B81499B}"/>
          </ac:grpSpMkLst>
        </pc:grpChg>
        <pc:grpChg chg="add mod">
          <ac:chgData name="Donato Passarelli" userId="f0cfdcf5-61ca-4be8-aa94-d8e955c9f720" providerId="ADAL" clId="{B3B37232-30C1-4F32-AE07-EF4EFD710E4E}" dt="2022-10-04T20:40:22.731" v="2677" actId="1076"/>
          <ac:grpSpMkLst>
            <pc:docMk/>
            <pc:sldMk cId="282743205" sldId="2711"/>
            <ac:grpSpMk id="13" creationId="{E2142919-DFCD-4CC3-8F47-39F4CC897F58}"/>
          </ac:grpSpMkLst>
        </pc:grpChg>
        <pc:graphicFrameChg chg="add del mod modGraphic">
          <ac:chgData name="Donato Passarelli" userId="f0cfdcf5-61ca-4be8-aa94-d8e955c9f720" providerId="ADAL" clId="{B3B37232-30C1-4F32-AE07-EF4EFD710E4E}" dt="2022-10-04T20:40:35.080" v="2679" actId="21"/>
          <ac:graphicFrameMkLst>
            <pc:docMk/>
            <pc:sldMk cId="282743205" sldId="2711"/>
            <ac:graphicFrameMk id="15" creationId="{43EA6F83-1905-4252-8656-809E40B90CB8}"/>
          </ac:graphicFrameMkLst>
        </pc:graphicFrameChg>
        <pc:picChg chg="mod">
          <ac:chgData name="Donato Passarelli" userId="f0cfdcf5-61ca-4be8-aa94-d8e955c9f720" providerId="ADAL" clId="{B3B37232-30C1-4F32-AE07-EF4EFD710E4E}" dt="2022-09-27T20:20:32.321" v="1484" actId="2085"/>
          <ac:picMkLst>
            <pc:docMk/>
            <pc:sldMk cId="282743205" sldId="2711"/>
            <ac:picMk id="8" creationId="{202D57C9-5E44-45DE-90BC-98758242FA44}"/>
          </ac:picMkLst>
        </pc:picChg>
        <pc:picChg chg="add mod">
          <ac:chgData name="Donato Passarelli" userId="f0cfdcf5-61ca-4be8-aa94-d8e955c9f720" providerId="ADAL" clId="{B3B37232-30C1-4F32-AE07-EF4EFD710E4E}" dt="2022-09-27T20:19:14.261" v="1476"/>
          <ac:picMkLst>
            <pc:docMk/>
            <pc:sldMk cId="282743205" sldId="2711"/>
            <ac:picMk id="10" creationId="{E6F37B57-BA03-4A05-A3E2-CF6FE2F46951}"/>
          </ac:picMkLst>
        </pc:picChg>
      </pc:sldChg>
      <pc:sldChg chg="addSp delSp modSp new mod ord">
        <pc:chgData name="Donato Passarelli" userId="f0cfdcf5-61ca-4be8-aa94-d8e955c9f720" providerId="ADAL" clId="{B3B37232-30C1-4F32-AE07-EF4EFD710E4E}" dt="2022-10-09T02:42:28.106" v="4631"/>
        <pc:sldMkLst>
          <pc:docMk/>
          <pc:sldMk cId="1456648092" sldId="2712"/>
        </pc:sldMkLst>
        <pc:spChg chg="del mod">
          <ac:chgData name="Donato Passarelli" userId="f0cfdcf5-61ca-4be8-aa94-d8e955c9f720" providerId="ADAL" clId="{B3B37232-30C1-4F32-AE07-EF4EFD710E4E}" dt="2022-09-29T19:46:16.247" v="2386" actId="478"/>
          <ac:spMkLst>
            <pc:docMk/>
            <pc:sldMk cId="1456648092" sldId="2712"/>
            <ac:spMk id="2" creationId="{142C512C-C6D3-43F3-99BE-1205ECA12E32}"/>
          </ac:spMkLst>
        </pc:spChg>
        <pc:spChg chg="mod">
          <ac:chgData name="Donato Passarelli" userId="f0cfdcf5-61ca-4be8-aa94-d8e955c9f720" providerId="ADAL" clId="{B3B37232-30C1-4F32-AE07-EF4EFD710E4E}" dt="2022-09-27T20:13:50.277" v="1412" actId="20577"/>
          <ac:spMkLst>
            <pc:docMk/>
            <pc:sldMk cId="1456648092" sldId="2712"/>
            <ac:spMk id="3" creationId="{B7C0216D-849E-4ACE-AEB8-C3B03115C43D}"/>
          </ac:spMkLst>
        </pc:spChg>
        <pc:spChg chg="add mod">
          <ac:chgData name="Donato Passarelli" userId="f0cfdcf5-61ca-4be8-aa94-d8e955c9f720" providerId="ADAL" clId="{B3B37232-30C1-4F32-AE07-EF4EFD710E4E}" dt="2022-10-04T21:01:17.948" v="3060" actId="20577"/>
          <ac:spMkLst>
            <pc:docMk/>
            <pc:sldMk cId="1456648092" sldId="2712"/>
            <ac:spMk id="8" creationId="{3541F1CC-2F46-474E-9BA9-FA67B5FECE2E}"/>
          </ac:spMkLst>
        </pc:spChg>
        <pc:spChg chg="add mod">
          <ac:chgData name="Donato Passarelli" userId="f0cfdcf5-61ca-4be8-aa94-d8e955c9f720" providerId="ADAL" clId="{B3B37232-30C1-4F32-AE07-EF4EFD710E4E}" dt="2022-10-04T21:02:48.474" v="3150" actId="20577"/>
          <ac:spMkLst>
            <pc:docMk/>
            <pc:sldMk cId="1456648092" sldId="2712"/>
            <ac:spMk id="9" creationId="{27B83C68-AC14-48A9-9BF1-C272373D8612}"/>
          </ac:spMkLst>
        </pc:spChg>
        <pc:spChg chg="add mod">
          <ac:chgData name="Donato Passarelli" userId="f0cfdcf5-61ca-4be8-aa94-d8e955c9f720" providerId="ADAL" clId="{B3B37232-30C1-4F32-AE07-EF4EFD710E4E}" dt="2022-09-29T19:47:46.696" v="2418" actId="1582"/>
          <ac:spMkLst>
            <pc:docMk/>
            <pc:sldMk cId="1456648092" sldId="2712"/>
            <ac:spMk id="12" creationId="{53C3EA61-1028-4F4C-BC6B-12473E476E94}"/>
          </ac:spMkLst>
        </pc:spChg>
        <pc:spChg chg="add mod">
          <ac:chgData name="Donato Passarelli" userId="f0cfdcf5-61ca-4be8-aa94-d8e955c9f720" providerId="ADAL" clId="{B3B37232-30C1-4F32-AE07-EF4EFD710E4E}" dt="2022-09-29T19:47:31.823" v="2417" actId="1582"/>
          <ac:spMkLst>
            <pc:docMk/>
            <pc:sldMk cId="1456648092" sldId="2712"/>
            <ac:spMk id="13" creationId="{5F3E0BD3-09E1-448C-94A4-9D7A9A38B7FA}"/>
          </ac:spMkLst>
        </pc:spChg>
        <pc:grpChg chg="add mod">
          <ac:chgData name="Donato Passarelli" userId="f0cfdcf5-61ca-4be8-aa94-d8e955c9f720" providerId="ADAL" clId="{B3B37232-30C1-4F32-AE07-EF4EFD710E4E}" dt="2022-09-29T19:47:18.411" v="2415" actId="164"/>
          <ac:grpSpMkLst>
            <pc:docMk/>
            <pc:sldMk cId="1456648092" sldId="2712"/>
            <ac:grpSpMk id="14" creationId="{FD962CE8-3960-448F-9A5A-2178F036D3AB}"/>
          </ac:grpSpMkLst>
        </pc:grpChg>
        <pc:grpChg chg="add mod">
          <ac:chgData name="Donato Passarelli" userId="f0cfdcf5-61ca-4be8-aa94-d8e955c9f720" providerId="ADAL" clId="{B3B37232-30C1-4F32-AE07-EF4EFD710E4E}" dt="2022-09-29T19:47:23.834" v="2416" actId="164"/>
          <ac:grpSpMkLst>
            <pc:docMk/>
            <pc:sldMk cId="1456648092" sldId="2712"/>
            <ac:grpSpMk id="15" creationId="{23C5EB3D-C0D4-4C3F-B99E-6E9B9C6DE9EF}"/>
          </ac:grpSpMkLst>
        </pc:grpChg>
        <pc:graphicFrameChg chg="add mod">
          <ac:chgData name="Donato Passarelli" userId="f0cfdcf5-61ca-4be8-aa94-d8e955c9f720" providerId="ADAL" clId="{B3B37232-30C1-4F32-AE07-EF4EFD710E4E}" dt="2022-10-09T02:38:34.249" v="4598" actId="1076"/>
          <ac:graphicFrameMkLst>
            <pc:docMk/>
            <pc:sldMk cId="1456648092" sldId="2712"/>
            <ac:graphicFrameMk id="16" creationId="{EB3E770D-49FB-427F-9936-944881836577}"/>
          </ac:graphicFrameMkLst>
        </pc:graphicFrameChg>
        <pc:picChg chg="add mod modCrop">
          <ac:chgData name="Donato Passarelli" userId="f0cfdcf5-61ca-4be8-aa94-d8e955c9f720" providerId="ADAL" clId="{B3B37232-30C1-4F32-AE07-EF4EFD710E4E}" dt="2022-09-29T19:47:18.411" v="2415" actId="164"/>
          <ac:picMkLst>
            <pc:docMk/>
            <pc:sldMk cId="1456648092" sldId="2712"/>
            <ac:picMk id="10" creationId="{A30CC8E2-9561-478E-ACAC-F0C30E21C40D}"/>
          </ac:picMkLst>
        </pc:picChg>
        <pc:picChg chg="add mod">
          <ac:chgData name="Donato Passarelli" userId="f0cfdcf5-61ca-4be8-aa94-d8e955c9f720" providerId="ADAL" clId="{B3B37232-30C1-4F32-AE07-EF4EFD710E4E}" dt="2022-09-29T19:47:23.834" v="2416" actId="164"/>
          <ac:picMkLst>
            <pc:docMk/>
            <pc:sldMk cId="1456648092" sldId="2712"/>
            <ac:picMk id="11" creationId="{A01651CF-8874-4E6E-9A36-E76696E3FABD}"/>
          </ac:picMkLst>
        </pc:picChg>
      </pc:sldChg>
      <pc:sldChg chg="addSp delSp modSp new del mod">
        <pc:chgData name="Donato Passarelli" userId="f0cfdcf5-61ca-4be8-aa94-d8e955c9f720" providerId="ADAL" clId="{B3B37232-30C1-4F32-AE07-EF4EFD710E4E}" dt="2022-10-09T03:37:12.098" v="4654" actId="2696"/>
        <pc:sldMkLst>
          <pc:docMk/>
          <pc:sldMk cId="2548145605" sldId="2713"/>
        </pc:sldMkLst>
        <pc:spChg chg="del">
          <ac:chgData name="Donato Passarelli" userId="f0cfdcf5-61ca-4be8-aa94-d8e955c9f720" providerId="ADAL" clId="{B3B37232-30C1-4F32-AE07-EF4EFD710E4E}" dt="2022-09-27T20:23:03.328" v="1580" actId="478"/>
          <ac:spMkLst>
            <pc:docMk/>
            <pc:sldMk cId="2548145605" sldId="2713"/>
            <ac:spMk id="2" creationId="{53D6AF14-7DC3-4A1A-B8DB-8BD7C73ABC0C}"/>
          </ac:spMkLst>
        </pc:spChg>
        <pc:spChg chg="mod">
          <ac:chgData name="Donato Passarelli" userId="f0cfdcf5-61ca-4be8-aa94-d8e955c9f720" providerId="ADAL" clId="{B3B37232-30C1-4F32-AE07-EF4EFD710E4E}" dt="2022-09-27T20:23:00.414" v="1579"/>
          <ac:spMkLst>
            <pc:docMk/>
            <pc:sldMk cId="2548145605" sldId="2713"/>
            <ac:spMk id="3" creationId="{ED2AC97C-E153-4AFC-846D-98C0DF2C1245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8" creationId="{26EDE340-7E22-4E2A-A5DB-B2796D165F3D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9" creationId="{2AEB38D2-E07E-4E26-BD84-77D9CCE85780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0" creationId="{149BA0F4-BDDE-4DC7-9F04-4C411FA54778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3" creationId="{0C258714-7AAF-4247-8D3A-21A863C9F31E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4" creationId="{96DB0215-10EB-4635-83D5-747280771EEA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5" creationId="{81B1E14F-DD1E-4534-AD20-3572F3B01FB9}"/>
          </ac:spMkLst>
        </pc:spChg>
        <pc:spChg chg="add mod">
          <ac:chgData name="Donato Passarelli" userId="f0cfdcf5-61ca-4be8-aa94-d8e955c9f720" providerId="ADAL" clId="{B3B37232-30C1-4F32-AE07-EF4EFD710E4E}" dt="2022-09-29T19:41:57.794" v="2353"/>
          <ac:spMkLst>
            <pc:docMk/>
            <pc:sldMk cId="2548145605" sldId="2713"/>
            <ac:spMk id="16" creationId="{C7A9078A-5DA5-4D39-9618-0BA258448D65}"/>
          </ac:spMkLst>
        </pc:spChg>
        <pc:picChg chg="add mod">
          <ac:chgData name="Donato Passarelli" userId="f0cfdcf5-61ca-4be8-aa94-d8e955c9f720" providerId="ADAL" clId="{B3B37232-30C1-4F32-AE07-EF4EFD710E4E}" dt="2022-09-27T20:22:51.628" v="1578"/>
          <ac:picMkLst>
            <pc:docMk/>
            <pc:sldMk cId="2548145605" sldId="2713"/>
            <ac:picMk id="7" creationId="{3893E5FB-4676-4FA9-BB2A-1B2CE57F613B}"/>
          </ac:picMkLst>
        </pc:picChg>
        <pc:picChg chg="add mod">
          <ac:chgData name="Donato Passarelli" userId="f0cfdcf5-61ca-4be8-aa94-d8e955c9f720" providerId="ADAL" clId="{B3B37232-30C1-4F32-AE07-EF4EFD710E4E}" dt="2022-09-27T20:22:51.628" v="1578"/>
          <ac:picMkLst>
            <pc:docMk/>
            <pc:sldMk cId="2548145605" sldId="2713"/>
            <ac:picMk id="11" creationId="{3A2FB008-C404-459B-874A-D9AC7830395C}"/>
          </ac:picMkLst>
        </pc:picChg>
        <pc:picChg chg="add mod">
          <ac:chgData name="Donato Passarelli" userId="f0cfdcf5-61ca-4be8-aa94-d8e955c9f720" providerId="ADAL" clId="{B3B37232-30C1-4F32-AE07-EF4EFD710E4E}" dt="2022-09-27T20:22:51.628" v="1578"/>
          <ac:picMkLst>
            <pc:docMk/>
            <pc:sldMk cId="2548145605" sldId="2713"/>
            <ac:picMk id="12" creationId="{2D456FF0-8532-4553-87A5-9EFABFF0B951}"/>
          </ac:picMkLst>
        </pc:picChg>
      </pc:sldChg>
      <pc:sldChg chg="modSp add mod ord">
        <pc:chgData name="Donato Passarelli" userId="f0cfdcf5-61ca-4be8-aa94-d8e955c9f720" providerId="ADAL" clId="{B3B37232-30C1-4F32-AE07-EF4EFD710E4E}" dt="2022-09-27T20:15:31.777" v="1465" actId="20577"/>
        <pc:sldMkLst>
          <pc:docMk/>
          <pc:sldMk cId="456134021" sldId="2714"/>
        </pc:sldMkLst>
        <pc:spChg chg="mod">
          <ac:chgData name="Donato Passarelli" userId="f0cfdcf5-61ca-4be8-aa94-d8e955c9f720" providerId="ADAL" clId="{B3B37232-30C1-4F32-AE07-EF4EFD710E4E}" dt="2022-09-27T20:15:31.777" v="1465" actId="20577"/>
          <ac:spMkLst>
            <pc:docMk/>
            <pc:sldMk cId="456134021" sldId="2714"/>
            <ac:spMk id="7" creationId="{9C15D4C7-331E-48B3-AC60-78539643F66D}"/>
          </ac:spMkLst>
        </pc:spChg>
      </pc:sldChg>
      <pc:sldChg chg="modSp add mod ord">
        <pc:chgData name="Donato Passarelli" userId="f0cfdcf5-61ca-4be8-aa94-d8e955c9f720" providerId="ADAL" clId="{B3B37232-30C1-4F32-AE07-EF4EFD710E4E}" dt="2022-09-27T20:15:44.444" v="1475" actId="20577"/>
        <pc:sldMkLst>
          <pc:docMk/>
          <pc:sldMk cId="2581321305" sldId="2715"/>
        </pc:sldMkLst>
        <pc:spChg chg="mod">
          <ac:chgData name="Donato Passarelli" userId="f0cfdcf5-61ca-4be8-aa94-d8e955c9f720" providerId="ADAL" clId="{B3B37232-30C1-4F32-AE07-EF4EFD710E4E}" dt="2022-09-27T20:15:44.444" v="1475" actId="20577"/>
          <ac:spMkLst>
            <pc:docMk/>
            <pc:sldMk cId="2581321305" sldId="2715"/>
            <ac:spMk id="7" creationId="{9C15D4C7-331E-48B3-AC60-78539643F66D}"/>
          </ac:spMkLst>
        </pc:spChg>
      </pc:sldChg>
      <pc:sldChg chg="addSp delSp modSp new del mod">
        <pc:chgData name="Donato Passarelli" userId="f0cfdcf5-61ca-4be8-aa94-d8e955c9f720" providerId="ADAL" clId="{B3B37232-30C1-4F32-AE07-EF4EFD710E4E}" dt="2022-10-09T03:37:12.098" v="4654" actId="2696"/>
        <pc:sldMkLst>
          <pc:docMk/>
          <pc:sldMk cId="2319586565" sldId="2716"/>
        </pc:sldMkLst>
        <pc:spChg chg="del">
          <ac:chgData name="Donato Passarelli" userId="f0cfdcf5-61ca-4be8-aa94-d8e955c9f720" providerId="ADAL" clId="{B3B37232-30C1-4F32-AE07-EF4EFD710E4E}" dt="2022-09-27T21:03:45.299" v="1584" actId="478"/>
          <ac:spMkLst>
            <pc:docMk/>
            <pc:sldMk cId="2319586565" sldId="2716"/>
            <ac:spMk id="2" creationId="{3895D442-598A-44D7-A10D-28EEE55176FB}"/>
          </ac:spMkLst>
        </pc:spChg>
        <pc:spChg chg="mod">
          <ac:chgData name="Donato Passarelli" userId="f0cfdcf5-61ca-4be8-aa94-d8e955c9f720" providerId="ADAL" clId="{B3B37232-30C1-4F32-AE07-EF4EFD710E4E}" dt="2022-09-27T21:03:40.182" v="1583"/>
          <ac:spMkLst>
            <pc:docMk/>
            <pc:sldMk cId="2319586565" sldId="2716"/>
            <ac:spMk id="3" creationId="{D08DCC59-1914-4D9E-AFAE-DE5CD40A0B0E}"/>
          </ac:spMkLst>
        </pc:spChg>
        <pc:spChg chg="add mod">
          <ac:chgData name="Donato Passarelli" userId="f0cfdcf5-61ca-4be8-aa94-d8e955c9f720" providerId="ADAL" clId="{B3B37232-30C1-4F32-AE07-EF4EFD710E4E}" dt="2022-09-27T21:03:31.916" v="1582"/>
          <ac:spMkLst>
            <pc:docMk/>
            <pc:sldMk cId="2319586565" sldId="2716"/>
            <ac:spMk id="7" creationId="{00529E0D-F0EC-445F-9427-A9B3E660E3F9}"/>
          </ac:spMkLst>
        </pc:spChg>
        <pc:spChg chg="add mod">
          <ac:chgData name="Donato Passarelli" userId="f0cfdcf5-61ca-4be8-aa94-d8e955c9f720" providerId="ADAL" clId="{B3B37232-30C1-4F32-AE07-EF4EFD710E4E}" dt="2022-09-27T21:03:31.916" v="1582"/>
          <ac:spMkLst>
            <pc:docMk/>
            <pc:sldMk cId="2319586565" sldId="2716"/>
            <ac:spMk id="9" creationId="{A81424D5-9492-441E-A799-05A522394F78}"/>
          </ac:spMkLst>
        </pc:spChg>
        <pc:spChg chg="add mod">
          <ac:chgData name="Donato Passarelli" userId="f0cfdcf5-61ca-4be8-aa94-d8e955c9f720" providerId="ADAL" clId="{B3B37232-30C1-4F32-AE07-EF4EFD710E4E}" dt="2022-09-27T21:03:31.916" v="1582"/>
          <ac:spMkLst>
            <pc:docMk/>
            <pc:sldMk cId="2319586565" sldId="2716"/>
            <ac:spMk id="10" creationId="{3B88ECB9-2A2A-426A-A256-3A8920D558D3}"/>
          </ac:spMkLst>
        </pc:spChg>
        <pc:spChg chg="add mod">
          <ac:chgData name="Donato Passarelli" userId="f0cfdcf5-61ca-4be8-aa94-d8e955c9f720" providerId="ADAL" clId="{B3B37232-30C1-4F32-AE07-EF4EFD710E4E}" dt="2022-09-29T19:42:00.611" v="2354"/>
          <ac:spMkLst>
            <pc:docMk/>
            <pc:sldMk cId="2319586565" sldId="2716"/>
            <ac:spMk id="11" creationId="{3BFEA0C2-1689-4856-AF22-07D306D2ED58}"/>
          </ac:spMkLst>
        </pc:spChg>
        <pc:graphicFrameChg chg="add mod">
          <ac:chgData name="Donato Passarelli" userId="f0cfdcf5-61ca-4be8-aa94-d8e955c9f720" providerId="ADAL" clId="{B3B37232-30C1-4F32-AE07-EF4EFD710E4E}" dt="2022-09-27T21:03:31.916" v="1582"/>
          <ac:graphicFrameMkLst>
            <pc:docMk/>
            <pc:sldMk cId="2319586565" sldId="2716"/>
            <ac:graphicFrameMk id="8" creationId="{8D3D1F4C-67A2-4AAA-B348-5DE5D7191F04}"/>
          </ac:graphicFrameMkLst>
        </pc:graphicFrameChg>
      </pc:sldChg>
      <pc:sldChg chg="addSp modSp new del mod">
        <pc:chgData name="Donato Passarelli" userId="f0cfdcf5-61ca-4be8-aa94-d8e955c9f720" providerId="ADAL" clId="{B3B37232-30C1-4F32-AE07-EF4EFD710E4E}" dt="2022-09-29T19:48:07.805" v="2419" actId="2696"/>
        <pc:sldMkLst>
          <pc:docMk/>
          <pc:sldMk cId="22900524" sldId="2717"/>
        </pc:sldMkLst>
        <pc:picChg chg="add mod">
          <ac:chgData name="Donato Passarelli" userId="f0cfdcf5-61ca-4be8-aa94-d8e955c9f720" providerId="ADAL" clId="{B3B37232-30C1-4F32-AE07-EF4EFD710E4E}" dt="2022-09-27T21:22:45.708" v="1587" actId="1076"/>
          <ac:picMkLst>
            <pc:docMk/>
            <pc:sldMk cId="22900524" sldId="2717"/>
            <ac:picMk id="7" creationId="{BACDD8B1-AB82-4217-952E-F125ED76DF8E}"/>
          </ac:picMkLst>
        </pc:picChg>
      </pc:sldChg>
      <pc:sldChg chg="addSp delSp modSp new del mod">
        <pc:chgData name="Donato Passarelli" userId="f0cfdcf5-61ca-4be8-aa94-d8e955c9f720" providerId="ADAL" clId="{B3B37232-30C1-4F32-AE07-EF4EFD710E4E}" dt="2022-10-09T03:37:12.098" v="4654" actId="2696"/>
        <pc:sldMkLst>
          <pc:docMk/>
          <pc:sldMk cId="2666903307" sldId="2718"/>
        </pc:sldMkLst>
        <pc:spChg chg="del mod">
          <ac:chgData name="Donato Passarelli" userId="f0cfdcf5-61ca-4be8-aa94-d8e955c9f720" providerId="ADAL" clId="{B3B37232-30C1-4F32-AE07-EF4EFD710E4E}" dt="2022-09-27T21:26:30.554" v="1591" actId="478"/>
          <ac:spMkLst>
            <pc:docMk/>
            <pc:sldMk cId="2666903307" sldId="2718"/>
            <ac:spMk id="2" creationId="{67DE86AC-7457-4CF5-9EFC-66B63C6E62D7}"/>
          </ac:spMkLst>
        </pc:spChg>
        <pc:spChg chg="mod">
          <ac:chgData name="Donato Passarelli" userId="f0cfdcf5-61ca-4be8-aa94-d8e955c9f720" providerId="ADAL" clId="{B3B37232-30C1-4F32-AE07-EF4EFD710E4E}" dt="2022-09-27T21:26:37.571" v="1593"/>
          <ac:spMkLst>
            <pc:docMk/>
            <pc:sldMk cId="2666903307" sldId="2718"/>
            <ac:spMk id="3" creationId="{02A3C4DA-3D1F-434E-BFE3-F5E82BEFF89B}"/>
          </ac:spMkLst>
        </pc:spChg>
        <pc:spChg chg="add mod">
          <ac:chgData name="Donato Passarelli" userId="f0cfdcf5-61ca-4be8-aa94-d8e955c9f720" providerId="ADAL" clId="{B3B37232-30C1-4F32-AE07-EF4EFD710E4E}" dt="2022-09-27T21:26:31.304" v="1592"/>
          <ac:spMkLst>
            <pc:docMk/>
            <pc:sldMk cId="2666903307" sldId="2718"/>
            <ac:spMk id="7" creationId="{BE33A24F-4840-4AE6-9CDA-B9EA1CB1DA11}"/>
          </ac:spMkLst>
        </pc:spChg>
        <pc:spChg chg="add mod">
          <ac:chgData name="Donato Passarelli" userId="f0cfdcf5-61ca-4be8-aa94-d8e955c9f720" providerId="ADAL" clId="{B3B37232-30C1-4F32-AE07-EF4EFD710E4E}" dt="2022-09-29T19:42:03.826" v="2355"/>
          <ac:spMkLst>
            <pc:docMk/>
            <pc:sldMk cId="2666903307" sldId="2718"/>
            <ac:spMk id="8" creationId="{F48771EA-4525-42DB-A07E-19ABD2CD2C84}"/>
          </ac:spMkLst>
        </pc:spChg>
      </pc:sldChg>
      <pc:sldChg chg="addSp delSp modSp new mod ord">
        <pc:chgData name="Donato Passarelli" userId="f0cfdcf5-61ca-4be8-aa94-d8e955c9f720" providerId="ADAL" clId="{B3B37232-30C1-4F32-AE07-EF4EFD710E4E}" dt="2022-09-29T19:42:16.927" v="2358"/>
        <pc:sldMkLst>
          <pc:docMk/>
          <pc:sldMk cId="127169672" sldId="2719"/>
        </pc:sldMkLst>
        <pc:spChg chg="del">
          <ac:chgData name="Donato Passarelli" userId="f0cfdcf5-61ca-4be8-aa94-d8e955c9f720" providerId="ADAL" clId="{B3B37232-30C1-4F32-AE07-EF4EFD710E4E}" dt="2022-09-27T21:26:57.071" v="1595" actId="478"/>
          <ac:spMkLst>
            <pc:docMk/>
            <pc:sldMk cId="127169672" sldId="2719"/>
            <ac:spMk id="2" creationId="{2F646981-73B1-46B2-8EFB-006E6EC48ED8}"/>
          </ac:spMkLst>
        </pc:spChg>
        <pc:spChg chg="mod">
          <ac:chgData name="Donato Passarelli" userId="f0cfdcf5-61ca-4be8-aa94-d8e955c9f720" providerId="ADAL" clId="{B3B37232-30C1-4F32-AE07-EF4EFD710E4E}" dt="2022-09-27T21:27:03.954" v="1597"/>
          <ac:spMkLst>
            <pc:docMk/>
            <pc:sldMk cId="127169672" sldId="2719"/>
            <ac:spMk id="3" creationId="{B3BD60F9-8D89-4E8B-A5D8-DBECD2C8A55B}"/>
          </ac:spMkLst>
        </pc:spChg>
        <pc:spChg chg="add mod">
          <ac:chgData name="Donato Passarelli" userId="f0cfdcf5-61ca-4be8-aa94-d8e955c9f720" providerId="ADAL" clId="{B3B37232-30C1-4F32-AE07-EF4EFD710E4E}" dt="2022-09-27T21:26:58.254" v="1596"/>
          <ac:spMkLst>
            <pc:docMk/>
            <pc:sldMk cId="127169672" sldId="2719"/>
            <ac:spMk id="7" creationId="{0CFA8E0E-D47F-468A-9DBB-6C356EE91E44}"/>
          </ac:spMkLst>
        </pc:spChg>
        <pc:spChg chg="add mod">
          <ac:chgData name="Donato Passarelli" userId="f0cfdcf5-61ca-4be8-aa94-d8e955c9f720" providerId="ADAL" clId="{B3B37232-30C1-4F32-AE07-EF4EFD710E4E}" dt="2022-09-29T19:42:16.927" v="2358"/>
          <ac:spMkLst>
            <pc:docMk/>
            <pc:sldMk cId="127169672" sldId="2719"/>
            <ac:spMk id="8" creationId="{68489260-E933-463A-9246-DB636F407557}"/>
          </ac:spMkLst>
        </pc:spChg>
      </pc:sldChg>
      <pc:sldChg chg="addSp modSp new del mod">
        <pc:chgData name="Donato Passarelli" userId="f0cfdcf5-61ca-4be8-aa94-d8e955c9f720" providerId="ADAL" clId="{B3B37232-30C1-4F32-AE07-EF4EFD710E4E}" dt="2022-10-09T03:37:12.098" v="4654" actId="2696"/>
        <pc:sldMkLst>
          <pc:docMk/>
          <pc:sldMk cId="726944362" sldId="2720"/>
        </pc:sldMkLst>
        <pc:spChg chg="mod">
          <ac:chgData name="Donato Passarelli" userId="f0cfdcf5-61ca-4be8-aa94-d8e955c9f720" providerId="ADAL" clId="{B3B37232-30C1-4F32-AE07-EF4EFD710E4E}" dt="2022-09-29T19:41:53.077" v="2351" actId="20577"/>
          <ac:spMkLst>
            <pc:docMk/>
            <pc:sldMk cId="726944362" sldId="2720"/>
            <ac:spMk id="2" creationId="{165B4FD3-AE00-4BE2-B28A-8BA48FB81A79}"/>
          </ac:spMkLst>
        </pc:spChg>
        <pc:spChg chg="mod">
          <ac:chgData name="Donato Passarelli" userId="f0cfdcf5-61ca-4be8-aa94-d8e955c9f720" providerId="ADAL" clId="{B3B37232-30C1-4F32-AE07-EF4EFD710E4E}" dt="2022-09-27T21:39:08.406" v="1660" actId="20577"/>
          <ac:spMkLst>
            <pc:docMk/>
            <pc:sldMk cId="726944362" sldId="2720"/>
            <ac:spMk id="3" creationId="{637F1E4A-1B00-4C56-833D-3DAC78075679}"/>
          </ac:spMkLst>
        </pc:spChg>
        <pc:spChg chg="add mod">
          <ac:chgData name="Donato Passarelli" userId="f0cfdcf5-61ca-4be8-aa94-d8e955c9f720" providerId="ADAL" clId="{B3B37232-30C1-4F32-AE07-EF4EFD710E4E}" dt="2022-09-29T19:41:55.390" v="2352"/>
          <ac:spMkLst>
            <pc:docMk/>
            <pc:sldMk cId="726944362" sldId="2720"/>
            <ac:spMk id="7" creationId="{AB3D8617-F3C4-46DD-82E4-884907C17A87}"/>
          </ac:spMkLst>
        </pc:spChg>
      </pc:sldChg>
      <pc:sldChg chg="addSp delSp modSp new mod ord">
        <pc:chgData name="Donato Passarelli" userId="f0cfdcf5-61ca-4be8-aa94-d8e955c9f720" providerId="ADAL" clId="{B3B37232-30C1-4F32-AE07-EF4EFD710E4E}" dt="2022-09-29T20:15:26.025" v="2615"/>
        <pc:sldMkLst>
          <pc:docMk/>
          <pc:sldMk cId="568775433" sldId="2721"/>
        </pc:sldMkLst>
        <pc:spChg chg="del">
          <ac:chgData name="Donato Passarelli" userId="f0cfdcf5-61ca-4be8-aa94-d8e955c9f720" providerId="ADAL" clId="{B3B37232-30C1-4F32-AE07-EF4EFD710E4E}" dt="2022-09-27T21:41:38.039" v="1677" actId="478"/>
          <ac:spMkLst>
            <pc:docMk/>
            <pc:sldMk cId="568775433" sldId="2721"/>
            <ac:spMk id="2" creationId="{52E392E4-03D0-4D06-9613-B344011D6FEA}"/>
          </ac:spMkLst>
        </pc:spChg>
        <pc:spChg chg="mod">
          <ac:chgData name="Donato Passarelli" userId="f0cfdcf5-61ca-4be8-aa94-d8e955c9f720" providerId="ADAL" clId="{B3B37232-30C1-4F32-AE07-EF4EFD710E4E}" dt="2022-09-27T21:41:31.539" v="1676"/>
          <ac:spMkLst>
            <pc:docMk/>
            <pc:sldMk cId="568775433" sldId="2721"/>
            <ac:spMk id="3" creationId="{A1B97425-1A98-409E-A701-720514F2B187}"/>
          </ac:spMkLst>
        </pc:spChg>
        <pc:spChg chg="add mod">
          <ac:chgData name="Donato Passarelli" userId="f0cfdcf5-61ca-4be8-aa94-d8e955c9f720" providerId="ADAL" clId="{B3B37232-30C1-4F32-AE07-EF4EFD710E4E}" dt="2022-09-27T21:41:25.439" v="1675"/>
          <ac:spMkLst>
            <pc:docMk/>
            <pc:sldMk cId="568775433" sldId="2721"/>
            <ac:spMk id="8" creationId="{D9C48845-DE56-422C-BECC-D5F81FBA6071}"/>
          </ac:spMkLst>
        </pc:spChg>
        <pc:spChg chg="add mod">
          <ac:chgData name="Donato Passarelli" userId="f0cfdcf5-61ca-4be8-aa94-d8e955c9f720" providerId="ADAL" clId="{B3B37232-30C1-4F32-AE07-EF4EFD710E4E}" dt="2022-09-27T21:41:25.439" v="1675"/>
          <ac:spMkLst>
            <pc:docMk/>
            <pc:sldMk cId="568775433" sldId="2721"/>
            <ac:spMk id="9" creationId="{935BD8C7-70B2-4AF9-8313-E548122E2ED2}"/>
          </ac:spMkLst>
        </pc:spChg>
        <pc:picChg chg="add mod">
          <ac:chgData name="Donato Passarelli" userId="f0cfdcf5-61ca-4be8-aa94-d8e955c9f720" providerId="ADAL" clId="{B3B37232-30C1-4F32-AE07-EF4EFD710E4E}" dt="2022-09-27T21:41:25.439" v="1675"/>
          <ac:picMkLst>
            <pc:docMk/>
            <pc:sldMk cId="568775433" sldId="2721"/>
            <ac:picMk id="7" creationId="{0B2C0349-D374-41FA-9BAB-D7F53FE48D01}"/>
          </ac:picMkLst>
        </pc:picChg>
      </pc:sldChg>
      <pc:sldChg chg="addSp delSp modSp new mod ord">
        <pc:chgData name="Donato Passarelli" userId="f0cfdcf5-61ca-4be8-aa94-d8e955c9f720" providerId="ADAL" clId="{B3B37232-30C1-4F32-AE07-EF4EFD710E4E}" dt="2022-09-29T20:15:26.025" v="2615"/>
        <pc:sldMkLst>
          <pc:docMk/>
          <pc:sldMk cId="1670543366" sldId="2722"/>
        </pc:sldMkLst>
        <pc:spChg chg="del">
          <ac:chgData name="Donato Passarelli" userId="f0cfdcf5-61ca-4be8-aa94-d8e955c9f720" providerId="ADAL" clId="{B3B37232-30C1-4F32-AE07-EF4EFD710E4E}" dt="2022-09-27T21:44:57.514" v="1688" actId="478"/>
          <ac:spMkLst>
            <pc:docMk/>
            <pc:sldMk cId="1670543366" sldId="2722"/>
            <ac:spMk id="2" creationId="{B5B5B0E4-AE9F-4B99-A628-7DF0223DB7CA}"/>
          </ac:spMkLst>
        </pc:spChg>
        <pc:spChg chg="mod">
          <ac:chgData name="Donato Passarelli" userId="f0cfdcf5-61ca-4be8-aa94-d8e955c9f720" providerId="ADAL" clId="{B3B37232-30C1-4F32-AE07-EF4EFD710E4E}" dt="2022-09-27T21:45:04.214" v="1690"/>
          <ac:spMkLst>
            <pc:docMk/>
            <pc:sldMk cId="1670543366" sldId="2722"/>
            <ac:spMk id="3" creationId="{9884929E-1ED6-47D0-98DA-1877A0F6837B}"/>
          </ac:spMkLst>
        </pc:spChg>
        <pc:spChg chg="add mod">
          <ac:chgData name="Donato Passarelli" userId="f0cfdcf5-61ca-4be8-aa94-d8e955c9f720" providerId="ADAL" clId="{B3B37232-30C1-4F32-AE07-EF4EFD710E4E}" dt="2022-09-27T21:44:58.181" v="1689"/>
          <ac:spMkLst>
            <pc:docMk/>
            <pc:sldMk cId="1670543366" sldId="2722"/>
            <ac:spMk id="8" creationId="{736B7836-55D3-47A3-A0DC-43B60AFB0146}"/>
          </ac:spMkLst>
        </pc:spChg>
        <pc:picChg chg="add mod">
          <ac:chgData name="Donato Passarelli" userId="f0cfdcf5-61ca-4be8-aa94-d8e955c9f720" providerId="ADAL" clId="{B3B37232-30C1-4F32-AE07-EF4EFD710E4E}" dt="2022-09-27T21:44:58.181" v="1689"/>
          <ac:picMkLst>
            <pc:docMk/>
            <pc:sldMk cId="1670543366" sldId="2722"/>
            <ac:picMk id="7" creationId="{3DB45FEB-272A-48BE-BE47-16B42590A253}"/>
          </ac:picMkLst>
        </pc:picChg>
      </pc:sldChg>
      <pc:sldChg chg="addSp delSp modSp new mod ord">
        <pc:chgData name="Donato Passarelli" userId="f0cfdcf5-61ca-4be8-aa94-d8e955c9f720" providerId="ADAL" clId="{B3B37232-30C1-4F32-AE07-EF4EFD710E4E}" dt="2022-09-29T20:15:26.025" v="2615"/>
        <pc:sldMkLst>
          <pc:docMk/>
          <pc:sldMk cId="1188989899" sldId="2723"/>
        </pc:sldMkLst>
        <pc:spChg chg="del">
          <ac:chgData name="Donato Passarelli" userId="f0cfdcf5-61ca-4be8-aa94-d8e955c9f720" providerId="ADAL" clId="{B3B37232-30C1-4F32-AE07-EF4EFD710E4E}" dt="2022-09-27T21:51:12.526" v="1707" actId="478"/>
          <ac:spMkLst>
            <pc:docMk/>
            <pc:sldMk cId="1188989899" sldId="2723"/>
            <ac:spMk id="2" creationId="{4616CB4E-EBCC-4C80-89EE-26668E509884}"/>
          </ac:spMkLst>
        </pc:spChg>
        <pc:spChg chg="mod">
          <ac:chgData name="Donato Passarelli" userId="f0cfdcf5-61ca-4be8-aa94-d8e955c9f720" providerId="ADAL" clId="{B3B37232-30C1-4F32-AE07-EF4EFD710E4E}" dt="2022-09-27T21:51:09.476" v="1706"/>
          <ac:spMkLst>
            <pc:docMk/>
            <pc:sldMk cId="1188989899" sldId="2723"/>
            <ac:spMk id="3" creationId="{CAE1E861-9389-4106-A364-9919CA485049}"/>
          </ac:spMkLst>
        </pc:spChg>
        <pc:spChg chg="add mod">
          <ac:chgData name="Donato Passarelli" userId="f0cfdcf5-61ca-4be8-aa94-d8e955c9f720" providerId="ADAL" clId="{B3B37232-30C1-4F32-AE07-EF4EFD710E4E}" dt="2022-09-27T21:50:51.609" v="1704"/>
          <ac:spMkLst>
            <pc:docMk/>
            <pc:sldMk cId="1188989899" sldId="2723"/>
            <ac:spMk id="7" creationId="{6D693C98-6930-43B7-8F31-08497FF17CF5}"/>
          </ac:spMkLst>
        </pc:spChg>
        <pc:spChg chg="add mod">
          <ac:chgData name="Donato Passarelli" userId="f0cfdcf5-61ca-4be8-aa94-d8e955c9f720" providerId="ADAL" clId="{B3B37232-30C1-4F32-AE07-EF4EFD710E4E}" dt="2022-09-27T21:50:51.609" v="1704"/>
          <ac:spMkLst>
            <pc:docMk/>
            <pc:sldMk cId="1188989899" sldId="2723"/>
            <ac:spMk id="10" creationId="{C9A67F8B-2D02-485A-9661-9CA2C5F7F177}"/>
          </ac:spMkLst>
        </pc:spChg>
        <pc:picChg chg="add mod">
          <ac:chgData name="Donato Passarelli" userId="f0cfdcf5-61ca-4be8-aa94-d8e955c9f720" providerId="ADAL" clId="{B3B37232-30C1-4F32-AE07-EF4EFD710E4E}" dt="2022-09-27T21:50:51.609" v="1704"/>
          <ac:picMkLst>
            <pc:docMk/>
            <pc:sldMk cId="1188989899" sldId="2723"/>
            <ac:picMk id="8" creationId="{56BE3320-0570-4A69-8362-87330DF795C8}"/>
          </ac:picMkLst>
        </pc:picChg>
        <pc:picChg chg="add mod">
          <ac:chgData name="Donato Passarelli" userId="f0cfdcf5-61ca-4be8-aa94-d8e955c9f720" providerId="ADAL" clId="{B3B37232-30C1-4F32-AE07-EF4EFD710E4E}" dt="2022-09-27T21:50:51.609" v="1704"/>
          <ac:picMkLst>
            <pc:docMk/>
            <pc:sldMk cId="1188989899" sldId="2723"/>
            <ac:picMk id="9" creationId="{232EDC96-0B44-47C6-89DA-C276AB97D450}"/>
          </ac:picMkLst>
        </pc:picChg>
        <pc:picChg chg="add mod">
          <ac:chgData name="Donato Passarelli" userId="f0cfdcf5-61ca-4be8-aa94-d8e955c9f720" providerId="ADAL" clId="{B3B37232-30C1-4F32-AE07-EF4EFD710E4E}" dt="2022-09-27T21:50:58.426" v="1705"/>
          <ac:picMkLst>
            <pc:docMk/>
            <pc:sldMk cId="1188989899" sldId="2723"/>
            <ac:picMk id="11" creationId="{8C9767F7-39D2-4701-ADD9-8235DECEC34E}"/>
          </ac:picMkLst>
        </pc:picChg>
        <pc:picChg chg="add mod">
          <ac:chgData name="Donato Passarelli" userId="f0cfdcf5-61ca-4be8-aa94-d8e955c9f720" providerId="ADAL" clId="{B3B37232-30C1-4F32-AE07-EF4EFD710E4E}" dt="2022-09-27T21:50:58.426" v="1705"/>
          <ac:picMkLst>
            <pc:docMk/>
            <pc:sldMk cId="1188989899" sldId="2723"/>
            <ac:picMk id="12" creationId="{5CE162A3-64D4-4B55-85E0-E79CD810915C}"/>
          </ac:picMkLst>
        </pc:picChg>
      </pc:sldChg>
      <pc:sldChg chg="addSp delSp modSp new mod ord">
        <pc:chgData name="Donato Passarelli" userId="f0cfdcf5-61ca-4be8-aa94-d8e955c9f720" providerId="ADAL" clId="{B3B37232-30C1-4F32-AE07-EF4EFD710E4E}" dt="2022-10-09T03:34:36.177" v="4647"/>
        <pc:sldMkLst>
          <pc:docMk/>
          <pc:sldMk cId="539887633" sldId="2724"/>
        </pc:sldMkLst>
        <pc:spChg chg="del">
          <ac:chgData name="Donato Passarelli" userId="f0cfdcf5-61ca-4be8-aa94-d8e955c9f720" providerId="ADAL" clId="{B3B37232-30C1-4F32-AE07-EF4EFD710E4E}" dt="2022-10-07T16:52:49.054" v="3171"/>
          <ac:spMkLst>
            <pc:docMk/>
            <pc:sldMk cId="539887633" sldId="2724"/>
            <ac:spMk id="2" creationId="{3AA4E984-C66F-4765-9A03-116DFBC0B8AD}"/>
          </ac:spMkLst>
        </pc:spChg>
        <pc:spChg chg="mod">
          <ac:chgData name="Donato Passarelli" userId="f0cfdcf5-61ca-4be8-aa94-d8e955c9f720" providerId="ADAL" clId="{B3B37232-30C1-4F32-AE07-EF4EFD710E4E}" dt="2022-10-08T20:29:21.986" v="3443" actId="20577"/>
          <ac:spMkLst>
            <pc:docMk/>
            <pc:sldMk cId="539887633" sldId="2724"/>
            <ac:spMk id="3" creationId="{BD5A2D8F-F651-4627-9ACA-79CB9372BC34}"/>
          </ac:spMkLst>
        </pc:spChg>
        <pc:spChg chg="add mod ord">
          <ac:chgData name="Donato Passarelli" userId="f0cfdcf5-61ca-4be8-aa94-d8e955c9f720" providerId="ADAL" clId="{B3B37232-30C1-4F32-AE07-EF4EFD710E4E}" dt="2022-10-07T17:11:52.195" v="3345" actId="14100"/>
          <ac:spMkLst>
            <pc:docMk/>
            <pc:sldMk cId="539887633" sldId="2724"/>
            <ac:spMk id="15" creationId="{217B362C-8C5A-42B1-A3BF-169A4A39B839}"/>
          </ac:spMkLst>
        </pc:spChg>
        <pc:spChg chg="add mod">
          <ac:chgData name="Donato Passarelli" userId="f0cfdcf5-61ca-4be8-aa94-d8e955c9f720" providerId="ADAL" clId="{B3B37232-30C1-4F32-AE07-EF4EFD710E4E}" dt="2022-10-07T17:12:14.973" v="3348" actId="14100"/>
          <ac:spMkLst>
            <pc:docMk/>
            <pc:sldMk cId="539887633" sldId="2724"/>
            <ac:spMk id="16" creationId="{CF8713A0-F4C5-4D25-8ABC-57C954BDE87C}"/>
          </ac:spMkLst>
        </pc:spChg>
        <pc:spChg chg="add mod">
          <ac:chgData name="Donato Passarelli" userId="f0cfdcf5-61ca-4be8-aa94-d8e955c9f720" providerId="ADAL" clId="{B3B37232-30C1-4F32-AE07-EF4EFD710E4E}" dt="2022-10-07T17:12:09.615" v="3347" actId="1076"/>
          <ac:spMkLst>
            <pc:docMk/>
            <pc:sldMk cId="539887633" sldId="2724"/>
            <ac:spMk id="17" creationId="{9CDF3124-BC88-4F1C-9ED6-F53F16DF3F08}"/>
          </ac:spMkLst>
        </pc:spChg>
        <pc:spChg chg="add mod">
          <ac:chgData name="Donato Passarelli" userId="f0cfdcf5-61ca-4be8-aa94-d8e955c9f720" providerId="ADAL" clId="{B3B37232-30C1-4F32-AE07-EF4EFD710E4E}" dt="2022-10-07T17:11:57.868" v="3346" actId="1076"/>
          <ac:spMkLst>
            <pc:docMk/>
            <pc:sldMk cId="539887633" sldId="2724"/>
            <ac:spMk id="18" creationId="{7D664A43-1951-4321-8B39-22C2CD5DCE6F}"/>
          </ac:spMkLst>
        </pc:spChg>
        <pc:spChg chg="add mod">
          <ac:chgData name="Donato Passarelli" userId="f0cfdcf5-61ca-4be8-aa94-d8e955c9f720" providerId="ADAL" clId="{B3B37232-30C1-4F32-AE07-EF4EFD710E4E}" dt="2022-10-07T17:13:40.172" v="3395" actId="6549"/>
          <ac:spMkLst>
            <pc:docMk/>
            <pc:sldMk cId="539887633" sldId="2724"/>
            <ac:spMk id="19" creationId="{F1301B75-7F39-48F5-893A-F5AA4D1A6A03}"/>
          </ac:spMkLst>
        </pc:spChg>
        <pc:grpChg chg="add del mod">
          <ac:chgData name="Donato Passarelli" userId="f0cfdcf5-61ca-4be8-aa94-d8e955c9f720" providerId="ADAL" clId="{B3B37232-30C1-4F32-AE07-EF4EFD710E4E}" dt="2022-10-07T16:52:45.115" v="3169" actId="165"/>
          <ac:grpSpMkLst>
            <pc:docMk/>
            <pc:sldMk cId="539887633" sldId="2724"/>
            <ac:grpSpMk id="7" creationId="{92AC61B2-0EFE-4614-81CB-BD55456624AB}"/>
          </ac:grpSpMkLst>
        </pc:grpChg>
        <pc:grpChg chg="add del mod">
          <ac:chgData name="Donato Passarelli" userId="f0cfdcf5-61ca-4be8-aa94-d8e955c9f720" providerId="ADAL" clId="{B3B37232-30C1-4F32-AE07-EF4EFD710E4E}" dt="2022-10-07T17:03:42.404" v="3203" actId="165"/>
          <ac:grpSpMkLst>
            <pc:docMk/>
            <pc:sldMk cId="539887633" sldId="2724"/>
            <ac:grpSpMk id="13" creationId="{6483CAE8-0271-4817-8509-4959231E6154}"/>
          </ac:grpSpMkLst>
        </pc:grpChg>
        <pc:grpChg chg="add mod">
          <ac:chgData name="Donato Passarelli" userId="f0cfdcf5-61ca-4be8-aa94-d8e955c9f720" providerId="ADAL" clId="{B3B37232-30C1-4F32-AE07-EF4EFD710E4E}" dt="2022-10-07T17:08:26.389" v="3319" actId="732"/>
          <ac:grpSpMkLst>
            <pc:docMk/>
            <pc:sldMk cId="539887633" sldId="2724"/>
            <ac:grpSpMk id="14" creationId="{A3705BD4-7F80-495C-AB94-87B8D9F3105B}"/>
          </ac:grpSpMkLst>
        </pc:grpChg>
        <pc:picChg chg="del mod topLvl">
          <ac:chgData name="Donato Passarelli" userId="f0cfdcf5-61ca-4be8-aa94-d8e955c9f720" providerId="ADAL" clId="{B3B37232-30C1-4F32-AE07-EF4EFD710E4E}" dt="2022-10-07T16:52:47.149" v="3170" actId="478"/>
          <ac:picMkLst>
            <pc:docMk/>
            <pc:sldMk cId="539887633" sldId="2724"/>
            <ac:picMk id="8" creationId="{DCCCCAE6-A2A5-4439-99C1-97E068F1C578}"/>
          </ac:picMkLst>
        </pc:picChg>
        <pc:picChg chg="mod topLvl">
          <ac:chgData name="Donato Passarelli" userId="f0cfdcf5-61ca-4be8-aa94-d8e955c9f720" providerId="ADAL" clId="{B3B37232-30C1-4F32-AE07-EF4EFD710E4E}" dt="2022-10-07T17:08:26.389" v="3319" actId="732"/>
          <ac:picMkLst>
            <pc:docMk/>
            <pc:sldMk cId="539887633" sldId="2724"/>
            <ac:picMk id="9" creationId="{4C91DA81-B50F-4DD6-A99E-F50615FACE92}"/>
          </ac:picMkLst>
        </pc:picChg>
        <pc:picChg chg="mod topLvl modCrop">
          <ac:chgData name="Donato Passarelli" userId="f0cfdcf5-61ca-4be8-aa94-d8e955c9f720" providerId="ADAL" clId="{B3B37232-30C1-4F32-AE07-EF4EFD710E4E}" dt="2022-10-07T17:08:26.389" v="3319" actId="732"/>
          <ac:picMkLst>
            <pc:docMk/>
            <pc:sldMk cId="539887633" sldId="2724"/>
            <ac:picMk id="10" creationId="{BFAA8967-5CA4-4894-8DA1-8191A49F0B2E}"/>
          </ac:picMkLst>
        </pc:picChg>
        <pc:picChg chg="add mod ord modCrop">
          <ac:chgData name="Donato Passarelli" userId="f0cfdcf5-61ca-4be8-aa94-d8e955c9f720" providerId="ADAL" clId="{B3B37232-30C1-4F32-AE07-EF4EFD710E4E}" dt="2022-10-07T17:06:43.769" v="3308" actId="167"/>
          <ac:picMkLst>
            <pc:docMk/>
            <pc:sldMk cId="539887633" sldId="2724"/>
            <ac:picMk id="12" creationId="{60768D47-6024-4DD6-84DD-06FAB8671275}"/>
          </ac:picMkLst>
        </pc:picChg>
      </pc:sldChg>
      <pc:sldChg chg="addSp delSp modSp new del mod">
        <pc:chgData name="Donato Passarelli" userId="f0cfdcf5-61ca-4be8-aa94-d8e955c9f720" providerId="ADAL" clId="{B3B37232-30C1-4F32-AE07-EF4EFD710E4E}" dt="2022-10-09T03:48:52.744" v="4656" actId="2696"/>
        <pc:sldMkLst>
          <pc:docMk/>
          <pc:sldMk cId="1127391742" sldId="2725"/>
        </pc:sldMkLst>
        <pc:spChg chg="add del mod">
          <ac:chgData name="Donato Passarelli" userId="f0cfdcf5-61ca-4be8-aa94-d8e955c9f720" providerId="ADAL" clId="{B3B37232-30C1-4F32-AE07-EF4EFD710E4E}" dt="2022-10-07T15:41:07.959" v="3166"/>
          <ac:spMkLst>
            <pc:docMk/>
            <pc:sldMk cId="1127391742" sldId="2725"/>
            <ac:spMk id="2" creationId="{5ED4A2E1-B223-439F-9E23-6544140D08CD}"/>
          </ac:spMkLst>
        </pc:spChg>
        <pc:spChg chg="mod">
          <ac:chgData name="Donato Passarelli" userId="f0cfdcf5-61ca-4be8-aa94-d8e955c9f720" providerId="ADAL" clId="{B3B37232-30C1-4F32-AE07-EF4EFD710E4E}" dt="2022-10-07T15:41:00.033" v="3162"/>
          <ac:spMkLst>
            <pc:docMk/>
            <pc:sldMk cId="1127391742" sldId="2725"/>
            <ac:spMk id="3" creationId="{9B557975-84C7-4203-9A41-09B3D0490602}"/>
          </ac:spMkLst>
        </pc:spChg>
        <pc:spChg chg="add mod">
          <ac:chgData name="Donato Passarelli" userId="f0cfdcf5-61ca-4be8-aa94-d8e955c9f720" providerId="ADAL" clId="{B3B37232-30C1-4F32-AE07-EF4EFD710E4E}" dt="2022-10-07T15:41:03.365" v="3163" actId="21"/>
          <ac:spMkLst>
            <pc:docMk/>
            <pc:sldMk cId="1127391742" sldId="2725"/>
            <ac:spMk id="7" creationId="{511213B7-6D71-4F51-A4E5-7FA838681B9E}"/>
          </ac:spMkLst>
        </pc:spChg>
      </pc:sldChg>
      <pc:sldChg chg="new del">
        <pc:chgData name="Donato Passarelli" userId="f0cfdcf5-61ca-4be8-aa94-d8e955c9f720" providerId="ADAL" clId="{B3B37232-30C1-4F32-AE07-EF4EFD710E4E}" dt="2022-10-09T03:48:46.287" v="4655" actId="2696"/>
        <pc:sldMkLst>
          <pc:docMk/>
          <pc:sldMk cId="4129162238" sldId="2726"/>
        </pc:sldMkLst>
      </pc:sldChg>
      <pc:sldChg chg="addSp delSp modSp new mod">
        <pc:chgData name="Donato Passarelli" userId="f0cfdcf5-61ca-4be8-aa94-d8e955c9f720" providerId="ADAL" clId="{B3B37232-30C1-4F32-AE07-EF4EFD710E4E}" dt="2022-10-09T02:42:14.025" v="4629" actId="1037"/>
        <pc:sldMkLst>
          <pc:docMk/>
          <pc:sldMk cId="2184783800" sldId="2727"/>
        </pc:sldMkLst>
        <pc:spChg chg="del">
          <ac:chgData name="Donato Passarelli" userId="f0cfdcf5-61ca-4be8-aa94-d8e955c9f720" providerId="ADAL" clId="{B3B37232-30C1-4F32-AE07-EF4EFD710E4E}" dt="2022-10-09T01:41:35.926" v="3726" actId="478"/>
          <ac:spMkLst>
            <pc:docMk/>
            <pc:sldMk cId="2184783800" sldId="2727"/>
            <ac:spMk id="2" creationId="{91A3C464-6BE8-4115-8377-CB360EE5B1C2}"/>
          </ac:spMkLst>
        </pc:spChg>
        <pc:spChg chg="mod">
          <ac:chgData name="Donato Passarelli" userId="f0cfdcf5-61ca-4be8-aa94-d8e955c9f720" providerId="ADAL" clId="{B3B37232-30C1-4F32-AE07-EF4EFD710E4E}" dt="2022-10-09T01:42:23.509" v="3728"/>
          <ac:spMkLst>
            <pc:docMk/>
            <pc:sldMk cId="2184783800" sldId="2727"/>
            <ac:spMk id="3" creationId="{95195D2D-9D45-471A-ABFD-694A7F00C5DE}"/>
          </ac:spMkLst>
        </pc:spChg>
        <pc:spChg chg="add mod">
          <ac:chgData name="Donato Passarelli" userId="f0cfdcf5-61ca-4be8-aa94-d8e955c9f720" providerId="ADAL" clId="{B3B37232-30C1-4F32-AE07-EF4EFD710E4E}" dt="2022-10-09T02:42:14.025" v="4629" actId="1037"/>
          <ac:spMkLst>
            <pc:docMk/>
            <pc:sldMk cId="2184783800" sldId="2727"/>
            <ac:spMk id="7" creationId="{4D6C643E-EC44-41AB-A951-F133D0F12E97}"/>
          </ac:spMkLst>
        </pc:spChg>
        <pc:spChg chg="add mod">
          <ac:chgData name="Donato Passarelli" userId="f0cfdcf5-61ca-4be8-aa94-d8e955c9f720" providerId="ADAL" clId="{B3B37232-30C1-4F32-AE07-EF4EFD710E4E}" dt="2022-10-09T01:41:36.944" v="3727"/>
          <ac:spMkLst>
            <pc:docMk/>
            <pc:sldMk cId="2184783800" sldId="2727"/>
            <ac:spMk id="9" creationId="{638C9955-0ACB-4BB4-B3D5-B8246BFDF1A7}"/>
          </ac:spMkLst>
        </pc:spChg>
        <pc:spChg chg="add mod">
          <ac:chgData name="Donato Passarelli" userId="f0cfdcf5-61ca-4be8-aa94-d8e955c9f720" providerId="ADAL" clId="{B3B37232-30C1-4F32-AE07-EF4EFD710E4E}" dt="2022-10-09T01:41:36.944" v="3727"/>
          <ac:spMkLst>
            <pc:docMk/>
            <pc:sldMk cId="2184783800" sldId="2727"/>
            <ac:spMk id="13" creationId="{A5E36E85-582F-4709-9FA4-63BB730F84CA}"/>
          </ac:spMkLst>
        </pc:spChg>
        <pc:picChg chg="add mod">
          <ac:chgData name="Donato Passarelli" userId="f0cfdcf5-61ca-4be8-aa94-d8e955c9f720" providerId="ADAL" clId="{B3B37232-30C1-4F32-AE07-EF4EFD710E4E}" dt="2022-10-09T01:41:36.944" v="3727"/>
          <ac:picMkLst>
            <pc:docMk/>
            <pc:sldMk cId="2184783800" sldId="2727"/>
            <ac:picMk id="8" creationId="{C770CA79-9E16-4CA1-99AF-65AD3E2B575F}"/>
          </ac:picMkLst>
        </pc:picChg>
        <pc:picChg chg="add del mod">
          <ac:chgData name="Donato Passarelli" userId="f0cfdcf5-61ca-4be8-aa94-d8e955c9f720" providerId="ADAL" clId="{B3B37232-30C1-4F32-AE07-EF4EFD710E4E}" dt="2022-10-09T02:39:51.273" v="4602" actId="21"/>
          <ac:picMkLst>
            <pc:docMk/>
            <pc:sldMk cId="2184783800" sldId="2727"/>
            <ac:picMk id="11" creationId="{07DA41B9-3107-466E-90E1-01560E402EC2}"/>
          </ac:picMkLst>
        </pc:picChg>
        <pc:picChg chg="add mod">
          <ac:chgData name="Donato Passarelli" userId="f0cfdcf5-61ca-4be8-aa94-d8e955c9f720" providerId="ADAL" clId="{B3B37232-30C1-4F32-AE07-EF4EFD710E4E}" dt="2022-10-09T01:41:36.944" v="3727"/>
          <ac:picMkLst>
            <pc:docMk/>
            <pc:sldMk cId="2184783800" sldId="2727"/>
            <ac:picMk id="12" creationId="{57FD89C2-62FC-4786-8C60-8C088BE7CB65}"/>
          </ac:picMkLst>
        </pc:picChg>
        <pc:cxnChg chg="add mod">
          <ac:chgData name="Donato Passarelli" userId="f0cfdcf5-61ca-4be8-aa94-d8e955c9f720" providerId="ADAL" clId="{B3B37232-30C1-4F32-AE07-EF4EFD710E4E}" dt="2022-10-09T01:41:36.944" v="3727"/>
          <ac:cxnSpMkLst>
            <pc:docMk/>
            <pc:sldMk cId="2184783800" sldId="2727"/>
            <ac:cxnSpMk id="10" creationId="{28C3D741-1ABE-4F28-937D-20BB109D99A0}"/>
          </ac:cxnSpMkLst>
        </pc:cxnChg>
      </pc:sldChg>
      <pc:sldChg chg="addSp delSp modSp new mod setBg">
        <pc:chgData name="Donato Passarelli" userId="f0cfdcf5-61ca-4be8-aa94-d8e955c9f720" providerId="ADAL" clId="{B3B37232-30C1-4F32-AE07-EF4EFD710E4E}" dt="2022-10-09T02:40:15.824" v="4604"/>
        <pc:sldMkLst>
          <pc:docMk/>
          <pc:sldMk cId="46059933" sldId="2728"/>
        </pc:sldMkLst>
        <pc:spChg chg="del">
          <ac:chgData name="Donato Passarelli" userId="f0cfdcf5-61ca-4be8-aa94-d8e955c9f720" providerId="ADAL" clId="{B3B37232-30C1-4F32-AE07-EF4EFD710E4E}" dt="2022-10-09T01:44:16.395" v="3730" actId="478"/>
          <ac:spMkLst>
            <pc:docMk/>
            <pc:sldMk cId="46059933" sldId="2728"/>
            <ac:spMk id="2" creationId="{933A9AEA-D12C-4116-A3A7-28399F7C5445}"/>
          </ac:spMkLst>
        </pc:spChg>
        <pc:spChg chg="add mod">
          <ac:chgData name="Donato Passarelli" userId="f0cfdcf5-61ca-4be8-aa94-d8e955c9f720" providerId="ADAL" clId="{B3B37232-30C1-4F32-AE07-EF4EFD710E4E}" dt="2022-10-09T01:45:52.849" v="3740" actId="14100"/>
          <ac:spMkLst>
            <pc:docMk/>
            <pc:sldMk cId="46059933" sldId="2728"/>
            <ac:spMk id="7" creationId="{BADC97FC-39B2-433D-9368-AF9ADBB13C91}"/>
          </ac:spMkLst>
        </pc:spChg>
        <pc:spChg chg="add del mod">
          <ac:chgData name="Donato Passarelli" userId="f0cfdcf5-61ca-4be8-aa94-d8e955c9f720" providerId="ADAL" clId="{B3B37232-30C1-4F32-AE07-EF4EFD710E4E}" dt="2022-10-09T01:56:53.993" v="3957" actId="478"/>
          <ac:spMkLst>
            <pc:docMk/>
            <pc:sldMk cId="46059933" sldId="2728"/>
            <ac:spMk id="9" creationId="{EE5D3D0B-5029-4868-AD84-437EE5012C15}"/>
          </ac:spMkLst>
        </pc:spChg>
        <pc:spChg chg="add del mod">
          <ac:chgData name="Donato Passarelli" userId="f0cfdcf5-61ca-4be8-aa94-d8e955c9f720" providerId="ADAL" clId="{B3B37232-30C1-4F32-AE07-EF4EFD710E4E}" dt="2022-10-09T01:56:53.993" v="3957" actId="478"/>
          <ac:spMkLst>
            <pc:docMk/>
            <pc:sldMk cId="46059933" sldId="2728"/>
            <ac:spMk id="10" creationId="{E5C17BB2-1802-4D19-AB7F-C72F7DB3F2DD}"/>
          </ac:spMkLst>
        </pc:spChg>
        <pc:spChg chg="add del mod">
          <ac:chgData name="Donato Passarelli" userId="f0cfdcf5-61ca-4be8-aa94-d8e955c9f720" providerId="ADAL" clId="{B3B37232-30C1-4F32-AE07-EF4EFD710E4E}" dt="2022-10-09T01:56:53.993" v="3957" actId="478"/>
          <ac:spMkLst>
            <pc:docMk/>
            <pc:sldMk cId="46059933" sldId="2728"/>
            <ac:spMk id="12" creationId="{3F33A8E9-1959-4977-AA61-6EEF0534FF6F}"/>
          </ac:spMkLst>
        </pc:spChg>
        <pc:spChg chg="add del mod">
          <ac:chgData name="Donato Passarelli" userId="f0cfdcf5-61ca-4be8-aa94-d8e955c9f720" providerId="ADAL" clId="{B3B37232-30C1-4F32-AE07-EF4EFD710E4E}" dt="2022-10-09T01:56:57.084" v="3958" actId="478"/>
          <ac:spMkLst>
            <pc:docMk/>
            <pc:sldMk cId="46059933" sldId="2728"/>
            <ac:spMk id="13" creationId="{A61F84A5-4A03-418B-8638-A193D0F8CA09}"/>
          </ac:spMkLst>
        </pc:spChg>
        <pc:spChg chg="add del mod">
          <ac:chgData name="Donato Passarelli" userId="f0cfdcf5-61ca-4be8-aa94-d8e955c9f720" providerId="ADAL" clId="{B3B37232-30C1-4F32-AE07-EF4EFD710E4E}" dt="2022-10-09T01:44:41.581" v="3732" actId="478"/>
          <ac:spMkLst>
            <pc:docMk/>
            <pc:sldMk cId="46059933" sldId="2728"/>
            <ac:spMk id="22" creationId="{9D345A7A-8A8C-4511-BF5A-D51C801EE903}"/>
          </ac:spMkLst>
        </pc:spChg>
        <pc:spChg chg="add del mod">
          <ac:chgData name="Donato Passarelli" userId="f0cfdcf5-61ca-4be8-aa94-d8e955c9f720" providerId="ADAL" clId="{B3B37232-30C1-4F32-AE07-EF4EFD710E4E}" dt="2022-10-09T01:44:41.581" v="3732" actId="478"/>
          <ac:spMkLst>
            <pc:docMk/>
            <pc:sldMk cId="46059933" sldId="2728"/>
            <ac:spMk id="23" creationId="{DE5D3A3D-2C5F-4E7D-A692-739EB9B6AB68}"/>
          </ac:spMkLst>
        </pc:spChg>
        <pc:spChg chg="add del mod">
          <ac:chgData name="Donato Passarelli" userId="f0cfdcf5-61ca-4be8-aa94-d8e955c9f720" providerId="ADAL" clId="{B3B37232-30C1-4F32-AE07-EF4EFD710E4E}" dt="2022-10-09T01:44:41.581" v="3732" actId="478"/>
          <ac:spMkLst>
            <pc:docMk/>
            <pc:sldMk cId="46059933" sldId="2728"/>
            <ac:spMk id="24" creationId="{B6F8CBCB-C505-4E01-A638-3D996A504A2F}"/>
          </ac:spMkLst>
        </pc:spChg>
        <pc:spChg chg="add del mod">
          <ac:chgData name="Donato Passarelli" userId="f0cfdcf5-61ca-4be8-aa94-d8e955c9f720" providerId="ADAL" clId="{B3B37232-30C1-4F32-AE07-EF4EFD710E4E}" dt="2022-10-09T01:44:41.581" v="3732" actId="478"/>
          <ac:spMkLst>
            <pc:docMk/>
            <pc:sldMk cId="46059933" sldId="2728"/>
            <ac:spMk id="25" creationId="{09CA91FE-88B7-4C99-BCA2-45D67848DB16}"/>
          </ac:spMkLst>
        </pc:spChg>
        <pc:spChg chg="add del mod">
          <ac:chgData name="Donato Passarelli" userId="f0cfdcf5-61ca-4be8-aa94-d8e955c9f720" providerId="ADAL" clId="{B3B37232-30C1-4F32-AE07-EF4EFD710E4E}" dt="2022-10-09T01:44:41.581" v="3732" actId="478"/>
          <ac:spMkLst>
            <pc:docMk/>
            <pc:sldMk cId="46059933" sldId="2728"/>
            <ac:spMk id="26" creationId="{414F3BF5-2599-4EBC-B076-757731058ED5}"/>
          </ac:spMkLst>
        </pc:spChg>
        <pc:spChg chg="mod">
          <ac:chgData name="Donato Passarelli" userId="f0cfdcf5-61ca-4be8-aa94-d8e955c9f720" providerId="ADAL" clId="{B3B37232-30C1-4F32-AE07-EF4EFD710E4E}" dt="2022-10-09T01:45:26.489" v="3736"/>
          <ac:spMkLst>
            <pc:docMk/>
            <pc:sldMk cId="46059933" sldId="2728"/>
            <ac:spMk id="35" creationId="{4BC33A22-E0CB-4BC2-8C4A-E4CF329B47BC}"/>
          </ac:spMkLst>
        </pc:spChg>
        <pc:spChg chg="mod">
          <ac:chgData name="Donato Passarelli" userId="f0cfdcf5-61ca-4be8-aa94-d8e955c9f720" providerId="ADAL" clId="{B3B37232-30C1-4F32-AE07-EF4EFD710E4E}" dt="2022-10-09T01:45:26.489" v="3736"/>
          <ac:spMkLst>
            <pc:docMk/>
            <pc:sldMk cId="46059933" sldId="2728"/>
            <ac:spMk id="36" creationId="{C50B877A-17D3-476C-BD0D-C286EC317E08}"/>
          </ac:spMkLst>
        </pc:spChg>
        <pc:spChg chg="mod">
          <ac:chgData name="Donato Passarelli" userId="f0cfdcf5-61ca-4be8-aa94-d8e955c9f720" providerId="ADAL" clId="{B3B37232-30C1-4F32-AE07-EF4EFD710E4E}" dt="2022-10-09T01:45:26.489" v="3736"/>
          <ac:spMkLst>
            <pc:docMk/>
            <pc:sldMk cId="46059933" sldId="2728"/>
            <ac:spMk id="38" creationId="{D04FB041-3B8E-42EC-BACE-BEB8D62241D7}"/>
          </ac:spMkLst>
        </pc:spChg>
        <pc:spChg chg="add del mod">
          <ac:chgData name="Donato Passarelli" userId="f0cfdcf5-61ca-4be8-aa94-d8e955c9f720" providerId="ADAL" clId="{B3B37232-30C1-4F32-AE07-EF4EFD710E4E}" dt="2022-10-09T01:47:34.349" v="3785" actId="478"/>
          <ac:spMkLst>
            <pc:docMk/>
            <pc:sldMk cId="46059933" sldId="2728"/>
            <ac:spMk id="41" creationId="{C54EAC65-5CA9-47E4-B091-10C2012D022C}"/>
          </ac:spMkLst>
        </pc:spChg>
        <pc:spChg chg="add del">
          <ac:chgData name="Donato Passarelli" userId="f0cfdcf5-61ca-4be8-aa94-d8e955c9f720" providerId="ADAL" clId="{B3B37232-30C1-4F32-AE07-EF4EFD710E4E}" dt="2022-10-09T01:49:44.580" v="3834" actId="478"/>
          <ac:spMkLst>
            <pc:docMk/>
            <pc:sldMk cId="46059933" sldId="2728"/>
            <ac:spMk id="43" creationId="{D325E10B-011A-407E-98EC-789C0BA4BED7}"/>
          </ac:spMkLst>
        </pc:spChg>
        <pc:spChg chg="add del mod">
          <ac:chgData name="Donato Passarelli" userId="f0cfdcf5-61ca-4be8-aa94-d8e955c9f720" providerId="ADAL" clId="{B3B37232-30C1-4F32-AE07-EF4EFD710E4E}" dt="2022-10-09T01:57:39.473" v="3965" actId="478"/>
          <ac:spMkLst>
            <pc:docMk/>
            <pc:sldMk cId="46059933" sldId="2728"/>
            <ac:spMk id="44" creationId="{7418704C-DDD0-4556-8771-65BB5117C871}"/>
          </ac:spMkLst>
        </pc:spChg>
        <pc:grpChg chg="add mod">
          <ac:chgData name="Donato Passarelli" userId="f0cfdcf5-61ca-4be8-aa94-d8e955c9f720" providerId="ADAL" clId="{B3B37232-30C1-4F32-AE07-EF4EFD710E4E}" dt="2022-10-09T01:45:37.689" v="3737" actId="1076"/>
          <ac:grpSpMkLst>
            <pc:docMk/>
            <pc:sldMk cId="46059933" sldId="2728"/>
            <ac:grpSpMk id="33" creationId="{5E0A8AD0-709C-4A48-9E93-99B2104D7458}"/>
          </ac:grpSpMkLst>
        </pc:grpChg>
        <pc:grpChg chg="mod">
          <ac:chgData name="Donato Passarelli" userId="f0cfdcf5-61ca-4be8-aa94-d8e955c9f720" providerId="ADAL" clId="{B3B37232-30C1-4F32-AE07-EF4EFD710E4E}" dt="2022-10-09T01:45:26.489" v="3736"/>
          <ac:grpSpMkLst>
            <pc:docMk/>
            <pc:sldMk cId="46059933" sldId="2728"/>
            <ac:grpSpMk id="34" creationId="{C523192F-AD1C-4E85-90EB-092872D0714C}"/>
          </ac:grpSpMkLst>
        </pc:grpChg>
        <pc:picChg chg="add del mod">
          <ac:chgData name="Donato Passarelli" userId="f0cfdcf5-61ca-4be8-aa94-d8e955c9f720" providerId="ADAL" clId="{B3B37232-30C1-4F32-AE07-EF4EFD710E4E}" dt="2022-10-09T01:56:49.822" v="3956" actId="478"/>
          <ac:picMkLst>
            <pc:docMk/>
            <pc:sldMk cId="46059933" sldId="2728"/>
            <ac:picMk id="8" creationId="{7A278556-9DE1-4976-8568-E834E143F1D5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16" creationId="{BB433AB0-9313-4E7C-93FA-85106BDE6CC0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17" creationId="{0CD642F8-4827-486F-BF7B-E4CCADA2E1FE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18" creationId="{797D96B8-1D87-4E9C-A3D1-D5DCD7EA8426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19" creationId="{03A91CF9-C393-44EB-B9FC-D30E3DF51208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20" creationId="{5FC0DD97-2257-4442-9AB4-565712A94124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21" creationId="{99988EBE-F55F-422B-91B9-C04CE9DD940E}"/>
          </ac:picMkLst>
        </pc:picChg>
        <pc:picChg chg="add del mod">
          <ac:chgData name="Donato Passarelli" userId="f0cfdcf5-61ca-4be8-aa94-d8e955c9f720" providerId="ADAL" clId="{B3B37232-30C1-4F32-AE07-EF4EFD710E4E}" dt="2022-10-09T01:44:41.581" v="3732" actId="478"/>
          <ac:picMkLst>
            <pc:docMk/>
            <pc:sldMk cId="46059933" sldId="2728"/>
            <ac:picMk id="30" creationId="{0A458BDB-BDDB-47CB-95A0-653D2BAE87ED}"/>
          </ac:picMkLst>
        </pc:picChg>
        <pc:picChg chg="add del mod">
          <ac:chgData name="Donato Passarelli" userId="f0cfdcf5-61ca-4be8-aa94-d8e955c9f720" providerId="ADAL" clId="{B3B37232-30C1-4F32-AE07-EF4EFD710E4E}" dt="2022-10-09T01:44:44.145" v="3733" actId="478"/>
          <ac:picMkLst>
            <pc:docMk/>
            <pc:sldMk cId="46059933" sldId="2728"/>
            <ac:picMk id="31" creationId="{30F2AFD9-1B2D-4009-925C-3E54C94771E0}"/>
          </ac:picMkLst>
        </pc:picChg>
        <pc:picChg chg="add mod ord">
          <ac:chgData name="Donato Passarelli" userId="f0cfdcf5-61ca-4be8-aa94-d8e955c9f720" providerId="ADAL" clId="{B3B37232-30C1-4F32-AE07-EF4EFD710E4E}" dt="2022-10-09T02:39:46.225" v="4600" actId="14100"/>
          <ac:picMkLst>
            <pc:docMk/>
            <pc:sldMk cId="46059933" sldId="2728"/>
            <ac:picMk id="32" creationId="{0DC5F236-1022-4EFB-BE69-06334DC06D27}"/>
          </ac:picMkLst>
        </pc:picChg>
        <pc:picChg chg="mod">
          <ac:chgData name="Donato Passarelli" userId="f0cfdcf5-61ca-4be8-aa94-d8e955c9f720" providerId="ADAL" clId="{B3B37232-30C1-4F32-AE07-EF4EFD710E4E}" dt="2022-10-09T01:45:26.489" v="3736"/>
          <ac:picMkLst>
            <pc:docMk/>
            <pc:sldMk cId="46059933" sldId="2728"/>
            <ac:picMk id="37" creationId="{169DA815-49A0-47F2-A96D-1B51ACD735CF}"/>
          </ac:picMkLst>
        </pc:picChg>
        <pc:picChg chg="add mod">
          <ac:chgData name="Donato Passarelli" userId="f0cfdcf5-61ca-4be8-aa94-d8e955c9f720" providerId="ADAL" clId="{B3B37232-30C1-4F32-AE07-EF4EFD710E4E}" dt="2022-10-09T01:57:55.339" v="3967" actId="1076"/>
          <ac:picMkLst>
            <pc:docMk/>
            <pc:sldMk cId="46059933" sldId="2728"/>
            <ac:picMk id="45" creationId="{3D50C1C0-8BCF-48BB-8363-88D150EFDF00}"/>
          </ac:picMkLst>
        </pc:picChg>
        <pc:picChg chg="add del mod">
          <ac:chgData name="Donato Passarelli" userId="f0cfdcf5-61ca-4be8-aa94-d8e955c9f720" providerId="ADAL" clId="{B3B37232-30C1-4F32-AE07-EF4EFD710E4E}" dt="2022-10-09T02:40:15.824" v="4604"/>
          <ac:picMkLst>
            <pc:docMk/>
            <pc:sldMk cId="46059933" sldId="2728"/>
            <ac:picMk id="46" creationId="{EA9D6202-55E8-43EF-AA5A-E2F9ED8C6E1A}"/>
          </ac:picMkLst>
        </pc:picChg>
        <pc:cxnChg chg="add del mod">
          <ac:chgData name="Donato Passarelli" userId="f0cfdcf5-61ca-4be8-aa94-d8e955c9f720" providerId="ADAL" clId="{B3B37232-30C1-4F32-AE07-EF4EFD710E4E}" dt="2022-10-09T01:56:53.993" v="3957" actId="478"/>
          <ac:cxnSpMkLst>
            <pc:docMk/>
            <pc:sldMk cId="46059933" sldId="2728"/>
            <ac:cxnSpMk id="11" creationId="{01223355-A72D-4CEF-ACE3-58461E7F92E9}"/>
          </ac:cxnSpMkLst>
        </pc:cxnChg>
        <pc:cxnChg chg="add del mod">
          <ac:chgData name="Donato Passarelli" userId="f0cfdcf5-61ca-4be8-aa94-d8e955c9f720" providerId="ADAL" clId="{B3B37232-30C1-4F32-AE07-EF4EFD710E4E}" dt="2022-10-09T01:44:41.581" v="3732" actId="478"/>
          <ac:cxnSpMkLst>
            <pc:docMk/>
            <pc:sldMk cId="46059933" sldId="2728"/>
            <ac:cxnSpMk id="14" creationId="{096C89BB-EE9A-485D-BD98-FFE7E1C28503}"/>
          </ac:cxnSpMkLst>
        </pc:cxnChg>
        <pc:cxnChg chg="add del mod">
          <ac:chgData name="Donato Passarelli" userId="f0cfdcf5-61ca-4be8-aa94-d8e955c9f720" providerId="ADAL" clId="{B3B37232-30C1-4F32-AE07-EF4EFD710E4E}" dt="2022-10-09T01:44:41.581" v="3732" actId="478"/>
          <ac:cxnSpMkLst>
            <pc:docMk/>
            <pc:sldMk cId="46059933" sldId="2728"/>
            <ac:cxnSpMk id="15" creationId="{2EF03D25-536D-4B47-A043-1824D0582B5B}"/>
          </ac:cxnSpMkLst>
        </pc:cxnChg>
        <pc:cxnChg chg="add del mod">
          <ac:chgData name="Donato Passarelli" userId="f0cfdcf5-61ca-4be8-aa94-d8e955c9f720" providerId="ADAL" clId="{B3B37232-30C1-4F32-AE07-EF4EFD710E4E}" dt="2022-10-09T01:44:41.581" v="3732" actId="478"/>
          <ac:cxnSpMkLst>
            <pc:docMk/>
            <pc:sldMk cId="46059933" sldId="2728"/>
            <ac:cxnSpMk id="27" creationId="{493626E7-0D8C-41FF-B9E4-3C80381A7114}"/>
          </ac:cxnSpMkLst>
        </pc:cxnChg>
        <pc:cxnChg chg="add del mod">
          <ac:chgData name="Donato Passarelli" userId="f0cfdcf5-61ca-4be8-aa94-d8e955c9f720" providerId="ADAL" clId="{B3B37232-30C1-4F32-AE07-EF4EFD710E4E}" dt="2022-10-09T01:44:41.581" v="3732" actId="478"/>
          <ac:cxnSpMkLst>
            <pc:docMk/>
            <pc:sldMk cId="46059933" sldId="2728"/>
            <ac:cxnSpMk id="28" creationId="{AA0E69CD-4E8A-4829-A0B0-FEF28E0787DC}"/>
          </ac:cxnSpMkLst>
        </pc:cxnChg>
        <pc:cxnChg chg="add del mod">
          <ac:chgData name="Donato Passarelli" userId="f0cfdcf5-61ca-4be8-aa94-d8e955c9f720" providerId="ADAL" clId="{B3B37232-30C1-4F32-AE07-EF4EFD710E4E}" dt="2022-10-09T01:44:41.581" v="3732" actId="478"/>
          <ac:cxnSpMkLst>
            <pc:docMk/>
            <pc:sldMk cId="46059933" sldId="2728"/>
            <ac:cxnSpMk id="29" creationId="{3AB5F45B-D18C-4742-8865-085942FFF5D0}"/>
          </ac:cxnSpMkLst>
        </pc:cxnChg>
        <pc:cxnChg chg="add del mod">
          <ac:chgData name="Donato Passarelli" userId="f0cfdcf5-61ca-4be8-aa94-d8e955c9f720" providerId="ADAL" clId="{B3B37232-30C1-4F32-AE07-EF4EFD710E4E}" dt="2022-10-09T01:46:54.272" v="3782" actId="478"/>
          <ac:cxnSpMkLst>
            <pc:docMk/>
            <pc:sldMk cId="46059933" sldId="2728"/>
            <ac:cxnSpMk id="40" creationId="{ACBBDFC4-C37E-417F-8C59-7F2B918C8BBF}"/>
          </ac:cxnSpMkLst>
        </pc:cxnChg>
      </pc:sldChg>
      <pc:sldChg chg="addSp delSp modSp new mod">
        <pc:chgData name="Donato Passarelli" userId="f0cfdcf5-61ca-4be8-aa94-d8e955c9f720" providerId="ADAL" clId="{B3B37232-30C1-4F32-AE07-EF4EFD710E4E}" dt="2022-10-09T02:37:19.140" v="4591" actId="1036"/>
        <pc:sldMkLst>
          <pc:docMk/>
          <pc:sldMk cId="3124936655" sldId="2729"/>
        </pc:sldMkLst>
        <pc:spChg chg="del">
          <ac:chgData name="Donato Passarelli" userId="f0cfdcf5-61ca-4be8-aa94-d8e955c9f720" providerId="ADAL" clId="{B3B37232-30C1-4F32-AE07-EF4EFD710E4E}" dt="2022-10-09T02:05:04.609" v="3971" actId="22"/>
          <ac:spMkLst>
            <pc:docMk/>
            <pc:sldMk cId="3124936655" sldId="2729"/>
            <ac:spMk id="2" creationId="{6D650C18-76C4-49F3-BC65-26D9B948C42E}"/>
          </ac:spMkLst>
        </pc:spChg>
        <pc:spChg chg="mod">
          <ac:chgData name="Donato Passarelli" userId="f0cfdcf5-61ca-4be8-aa94-d8e955c9f720" providerId="ADAL" clId="{B3B37232-30C1-4F32-AE07-EF4EFD710E4E}" dt="2022-10-09T02:25:10.210" v="4332" actId="20577"/>
          <ac:spMkLst>
            <pc:docMk/>
            <pc:sldMk cId="3124936655" sldId="2729"/>
            <ac:spMk id="3" creationId="{ADBF6337-5843-43A3-B36C-8635FC0BA130}"/>
          </ac:spMkLst>
        </pc:spChg>
        <pc:spChg chg="add mod">
          <ac:chgData name="Donato Passarelli" userId="f0cfdcf5-61ca-4be8-aa94-d8e955c9f720" providerId="ADAL" clId="{B3B37232-30C1-4F32-AE07-EF4EFD710E4E}" dt="2022-10-09T02:35:55.319" v="4586" actId="14100"/>
          <ac:spMkLst>
            <pc:docMk/>
            <pc:sldMk cId="3124936655" sldId="2729"/>
            <ac:spMk id="9" creationId="{1C29E2F9-E407-49C4-808F-740212980102}"/>
          </ac:spMkLst>
        </pc:spChg>
        <pc:spChg chg="add mod">
          <ac:chgData name="Donato Passarelli" userId="f0cfdcf5-61ca-4be8-aa94-d8e955c9f720" providerId="ADAL" clId="{B3B37232-30C1-4F32-AE07-EF4EFD710E4E}" dt="2022-10-09T02:37:19.140" v="4591" actId="1036"/>
          <ac:spMkLst>
            <pc:docMk/>
            <pc:sldMk cId="3124936655" sldId="2729"/>
            <ac:spMk id="10" creationId="{B9E72C62-7CB9-4125-9089-7D195EA3DFE5}"/>
          </ac:spMkLst>
        </pc:spChg>
        <pc:spChg chg="add del mod">
          <ac:chgData name="Donato Passarelli" userId="f0cfdcf5-61ca-4be8-aa94-d8e955c9f720" providerId="ADAL" clId="{B3B37232-30C1-4F32-AE07-EF4EFD710E4E}" dt="2022-10-09T02:14:35.255" v="4141"/>
          <ac:spMkLst>
            <pc:docMk/>
            <pc:sldMk cId="3124936655" sldId="2729"/>
            <ac:spMk id="11" creationId="{E142C6E5-0C41-4DE6-9FA7-14A59D41811C}"/>
          </ac:spMkLst>
        </pc:spChg>
        <pc:spChg chg="add mod">
          <ac:chgData name="Donato Passarelli" userId="f0cfdcf5-61ca-4be8-aa94-d8e955c9f720" providerId="ADAL" clId="{B3B37232-30C1-4F32-AE07-EF4EFD710E4E}" dt="2022-10-09T02:37:02.905" v="4587" actId="207"/>
          <ac:spMkLst>
            <pc:docMk/>
            <pc:sldMk cId="3124936655" sldId="2729"/>
            <ac:spMk id="12" creationId="{5BFD9624-6078-4B47-8E5E-9030FD1763B8}"/>
          </ac:spMkLst>
        </pc:spChg>
        <pc:picChg chg="add mod ord">
          <ac:chgData name="Donato Passarelli" userId="f0cfdcf5-61ca-4be8-aa94-d8e955c9f720" providerId="ADAL" clId="{B3B37232-30C1-4F32-AE07-EF4EFD710E4E}" dt="2022-10-09T02:21:40.031" v="4264" actId="14100"/>
          <ac:picMkLst>
            <pc:docMk/>
            <pc:sldMk cId="3124936655" sldId="2729"/>
            <ac:picMk id="8" creationId="{475B880C-1484-4475-A148-8699A24DE9F8}"/>
          </ac:picMkLst>
        </pc:picChg>
      </pc:sldChg>
      <pc:sldChg chg="modSp new mod ord">
        <pc:chgData name="Donato Passarelli" userId="f0cfdcf5-61ca-4be8-aa94-d8e955c9f720" providerId="ADAL" clId="{B3B37232-30C1-4F32-AE07-EF4EFD710E4E}" dt="2022-10-09T03:05:16.080" v="4635"/>
        <pc:sldMkLst>
          <pc:docMk/>
          <pc:sldMk cId="1309490462" sldId="2730"/>
        </pc:sldMkLst>
        <pc:spChg chg="mod">
          <ac:chgData name="Donato Passarelli" userId="f0cfdcf5-61ca-4be8-aa94-d8e955c9f720" providerId="ADAL" clId="{B3B37232-30C1-4F32-AE07-EF4EFD710E4E}" dt="2022-10-09T02:44:33.636" v="4633"/>
          <ac:spMkLst>
            <pc:docMk/>
            <pc:sldMk cId="1309490462" sldId="2730"/>
            <ac:spMk id="2" creationId="{4C5014AB-E56B-4273-B9DC-686E29ED5925}"/>
          </ac:spMkLst>
        </pc:spChg>
      </pc:sldChg>
      <pc:sldChg chg="addSp delSp modSp new mod ord">
        <pc:chgData name="Donato Passarelli" userId="f0cfdcf5-61ca-4be8-aa94-d8e955c9f720" providerId="ADAL" clId="{B3B37232-30C1-4F32-AE07-EF4EFD710E4E}" dt="2022-10-09T03:33:38.475" v="4641"/>
        <pc:sldMkLst>
          <pc:docMk/>
          <pc:sldMk cId="3529716189" sldId="2731"/>
        </pc:sldMkLst>
        <pc:spChg chg="del">
          <ac:chgData name="Donato Passarelli" userId="f0cfdcf5-61ca-4be8-aa94-d8e955c9f720" providerId="ADAL" clId="{B3B37232-30C1-4F32-AE07-EF4EFD710E4E}" dt="2022-10-09T03:33:03.457" v="4637" actId="478"/>
          <ac:spMkLst>
            <pc:docMk/>
            <pc:sldMk cId="3529716189" sldId="2731"/>
            <ac:spMk id="2" creationId="{E5B7D3BF-3CAC-4996-9A5F-78151BD60BB3}"/>
          </ac:spMkLst>
        </pc:spChg>
        <pc:spChg chg="mod">
          <ac:chgData name="Donato Passarelli" userId="f0cfdcf5-61ca-4be8-aa94-d8e955c9f720" providerId="ADAL" clId="{B3B37232-30C1-4F32-AE07-EF4EFD710E4E}" dt="2022-10-09T03:33:31.456" v="4639"/>
          <ac:spMkLst>
            <pc:docMk/>
            <pc:sldMk cId="3529716189" sldId="2731"/>
            <ac:spMk id="3" creationId="{B4078C56-0E86-49A4-83AF-96277FCD2D42}"/>
          </ac:spMkLst>
        </pc:spChg>
        <pc:graphicFrameChg chg="add mod">
          <ac:chgData name="Donato Passarelli" userId="f0cfdcf5-61ca-4be8-aa94-d8e955c9f720" providerId="ADAL" clId="{B3B37232-30C1-4F32-AE07-EF4EFD710E4E}" dt="2022-10-09T03:33:04.397" v="4638"/>
          <ac:graphicFrameMkLst>
            <pc:docMk/>
            <pc:sldMk cId="3529716189" sldId="2731"/>
            <ac:graphicFrameMk id="7" creationId="{92A55FF3-624B-4268-BFBA-A07089E244EB}"/>
          </ac:graphicFrameMkLst>
        </pc:graphicFrame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8" creationId="{4BB25388-2378-4AD1-BC8A-6C2B54F2F89C}"/>
          </ac:picMkLst>
        </pc:pic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9" creationId="{E5FBE6B6-A537-462B-AB01-64BFA956C273}"/>
          </ac:picMkLst>
        </pc:pic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10" creationId="{E7B61EC0-804F-4D22-97AF-45771382291E}"/>
          </ac:picMkLst>
        </pc:pic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11" creationId="{85DB183B-9851-4C9A-99E2-920B40798818}"/>
          </ac:picMkLst>
        </pc:pic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12" creationId="{A0E1D562-9EDE-431F-BFF4-389346C470FC}"/>
          </ac:picMkLst>
        </pc:pic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13" creationId="{D8B1D00C-A707-4AFA-A327-B6CDB3E6A4DF}"/>
          </ac:picMkLst>
        </pc:picChg>
        <pc:picChg chg="add mod">
          <ac:chgData name="Donato Passarelli" userId="f0cfdcf5-61ca-4be8-aa94-d8e955c9f720" providerId="ADAL" clId="{B3B37232-30C1-4F32-AE07-EF4EFD710E4E}" dt="2022-10-09T03:33:04.397" v="4638"/>
          <ac:picMkLst>
            <pc:docMk/>
            <pc:sldMk cId="3529716189" sldId="2731"/>
            <ac:picMk id="14" creationId="{2E1A4CAA-4EA9-4B4E-8F43-31A9FEE34D55}"/>
          </ac:picMkLst>
        </pc:picChg>
      </pc:sldChg>
      <pc:sldChg chg="addSp delSp modSp new mod">
        <pc:chgData name="Donato Passarelli" userId="f0cfdcf5-61ca-4be8-aa94-d8e955c9f720" providerId="ADAL" clId="{B3B37232-30C1-4F32-AE07-EF4EFD710E4E}" dt="2022-10-09T03:36:10.192" v="4652"/>
        <pc:sldMkLst>
          <pc:docMk/>
          <pc:sldMk cId="3794853075" sldId="2732"/>
        </pc:sldMkLst>
        <pc:spChg chg="del">
          <ac:chgData name="Donato Passarelli" userId="f0cfdcf5-61ca-4be8-aa94-d8e955c9f720" providerId="ADAL" clId="{B3B37232-30C1-4F32-AE07-EF4EFD710E4E}" dt="2022-10-09T03:36:09.121" v="4651" actId="478"/>
          <ac:spMkLst>
            <pc:docMk/>
            <pc:sldMk cId="3794853075" sldId="2732"/>
            <ac:spMk id="2" creationId="{3621C2B7-80FD-4700-982C-53622D74C58C}"/>
          </ac:spMkLst>
        </pc:spChg>
        <pc:spChg chg="add mod">
          <ac:chgData name="Donato Passarelli" userId="f0cfdcf5-61ca-4be8-aa94-d8e955c9f720" providerId="ADAL" clId="{B3B37232-30C1-4F32-AE07-EF4EFD710E4E}" dt="2022-10-09T03:36:10.192" v="4652"/>
          <ac:spMkLst>
            <pc:docMk/>
            <pc:sldMk cId="3794853075" sldId="2732"/>
            <ac:spMk id="7" creationId="{0DABB3CB-18D7-451A-9874-DE8A4D005E71}"/>
          </ac:spMkLst>
        </pc:spChg>
        <pc:spChg chg="add mod">
          <ac:chgData name="Donato Passarelli" userId="f0cfdcf5-61ca-4be8-aa94-d8e955c9f720" providerId="ADAL" clId="{B3B37232-30C1-4F32-AE07-EF4EFD710E4E}" dt="2022-10-09T03:36:10.192" v="4652"/>
          <ac:spMkLst>
            <pc:docMk/>
            <pc:sldMk cId="3794853075" sldId="2732"/>
            <ac:spMk id="14" creationId="{7C78800F-AE23-4486-B71C-E7DBBEEC37DD}"/>
          </ac:spMkLst>
        </pc:spChg>
        <pc:spChg chg="add mod">
          <ac:chgData name="Donato Passarelli" userId="f0cfdcf5-61ca-4be8-aa94-d8e955c9f720" providerId="ADAL" clId="{B3B37232-30C1-4F32-AE07-EF4EFD710E4E}" dt="2022-10-09T03:36:10.192" v="4652"/>
          <ac:spMkLst>
            <pc:docMk/>
            <pc:sldMk cId="3794853075" sldId="2732"/>
            <ac:spMk id="15" creationId="{3E2CD8F5-B054-48FD-881F-2806D54EDA63}"/>
          </ac:spMkLst>
        </pc:spChg>
        <pc:spChg chg="add mod">
          <ac:chgData name="Donato Passarelli" userId="f0cfdcf5-61ca-4be8-aa94-d8e955c9f720" providerId="ADAL" clId="{B3B37232-30C1-4F32-AE07-EF4EFD710E4E}" dt="2022-10-09T03:36:10.192" v="4652"/>
          <ac:spMkLst>
            <pc:docMk/>
            <pc:sldMk cId="3794853075" sldId="2732"/>
            <ac:spMk id="16" creationId="{D2AEF3C8-27BD-424A-B4FF-9A008B811A71}"/>
          </ac:spMkLst>
        </pc:spChg>
        <pc:picChg chg="add mod">
          <ac:chgData name="Donato Passarelli" userId="f0cfdcf5-61ca-4be8-aa94-d8e955c9f720" providerId="ADAL" clId="{B3B37232-30C1-4F32-AE07-EF4EFD710E4E}" dt="2022-10-09T03:36:10.192" v="4652"/>
          <ac:picMkLst>
            <pc:docMk/>
            <pc:sldMk cId="3794853075" sldId="2732"/>
            <ac:picMk id="8" creationId="{0A237CCF-39B1-4449-8BF4-69756BC95042}"/>
          </ac:picMkLst>
        </pc:picChg>
        <pc:picChg chg="add mod">
          <ac:chgData name="Donato Passarelli" userId="f0cfdcf5-61ca-4be8-aa94-d8e955c9f720" providerId="ADAL" clId="{B3B37232-30C1-4F32-AE07-EF4EFD710E4E}" dt="2022-10-09T03:36:10.192" v="4652"/>
          <ac:picMkLst>
            <pc:docMk/>
            <pc:sldMk cId="3794853075" sldId="2732"/>
            <ac:picMk id="9" creationId="{88A09BE9-4EB2-4E1A-A0EA-675EB299B892}"/>
          </ac:picMkLst>
        </pc:picChg>
        <pc:picChg chg="add mod">
          <ac:chgData name="Donato Passarelli" userId="f0cfdcf5-61ca-4be8-aa94-d8e955c9f720" providerId="ADAL" clId="{B3B37232-30C1-4F32-AE07-EF4EFD710E4E}" dt="2022-10-09T03:36:10.192" v="4652"/>
          <ac:picMkLst>
            <pc:docMk/>
            <pc:sldMk cId="3794853075" sldId="2732"/>
            <ac:picMk id="10" creationId="{6C410282-FFFF-4FDF-9894-D5AFEE1B0668}"/>
          </ac:picMkLst>
        </pc:picChg>
        <pc:picChg chg="add mod">
          <ac:chgData name="Donato Passarelli" userId="f0cfdcf5-61ca-4be8-aa94-d8e955c9f720" providerId="ADAL" clId="{B3B37232-30C1-4F32-AE07-EF4EFD710E4E}" dt="2022-10-09T03:36:10.192" v="4652"/>
          <ac:picMkLst>
            <pc:docMk/>
            <pc:sldMk cId="3794853075" sldId="2732"/>
            <ac:picMk id="11" creationId="{1CF784A0-9FFE-4D88-954B-059581EED35F}"/>
          </ac:picMkLst>
        </pc:picChg>
        <pc:picChg chg="add mod">
          <ac:chgData name="Donato Passarelli" userId="f0cfdcf5-61ca-4be8-aa94-d8e955c9f720" providerId="ADAL" clId="{B3B37232-30C1-4F32-AE07-EF4EFD710E4E}" dt="2022-10-09T03:36:10.192" v="4652"/>
          <ac:picMkLst>
            <pc:docMk/>
            <pc:sldMk cId="3794853075" sldId="2732"/>
            <ac:picMk id="12" creationId="{23F45B8A-1CCF-4FE3-B6F3-1B2C8E311E81}"/>
          </ac:picMkLst>
        </pc:picChg>
        <pc:picChg chg="add mod">
          <ac:chgData name="Donato Passarelli" userId="f0cfdcf5-61ca-4be8-aa94-d8e955c9f720" providerId="ADAL" clId="{B3B37232-30C1-4F32-AE07-EF4EFD710E4E}" dt="2022-10-09T03:36:10.192" v="4652"/>
          <ac:picMkLst>
            <pc:docMk/>
            <pc:sldMk cId="3794853075" sldId="2732"/>
            <ac:picMk id="13" creationId="{E9347946-6ADD-477B-B1EC-2E271FF046BD}"/>
          </ac:picMkLst>
        </pc:picChg>
      </pc:sldChg>
      <pc:sldChg chg="new del">
        <pc:chgData name="Donato Passarelli" userId="f0cfdcf5-61ca-4be8-aa94-d8e955c9f720" providerId="ADAL" clId="{B3B37232-30C1-4F32-AE07-EF4EFD710E4E}" dt="2022-10-09T03:50:29.016" v="4664" actId="2696"/>
        <pc:sldMkLst>
          <pc:docMk/>
          <pc:sldMk cId="287844496" sldId="2737"/>
        </pc:sldMkLst>
      </pc:sldChg>
      <pc:sldChg chg="modSp mod">
        <pc:chgData name="Donato Passarelli" userId="f0cfdcf5-61ca-4be8-aa94-d8e955c9f720" providerId="ADAL" clId="{B3B37232-30C1-4F32-AE07-EF4EFD710E4E}" dt="2022-10-09T03:51:30.436" v="4679" actId="20577"/>
        <pc:sldMkLst>
          <pc:docMk/>
          <pc:sldMk cId="737611179" sldId="2738"/>
        </pc:sldMkLst>
        <pc:spChg chg="mod">
          <ac:chgData name="Donato Passarelli" userId="f0cfdcf5-61ca-4be8-aa94-d8e955c9f720" providerId="ADAL" clId="{B3B37232-30C1-4F32-AE07-EF4EFD710E4E}" dt="2022-10-09T03:51:30.436" v="4679" actId="20577"/>
          <ac:spMkLst>
            <pc:docMk/>
            <pc:sldMk cId="737611179" sldId="2738"/>
            <ac:spMk id="7" creationId="{9C15D4C7-331E-48B3-AC60-78539643F66D}"/>
          </ac:spMkLst>
        </pc:spChg>
      </pc:sldChg>
      <pc:sldChg chg="add del setBg">
        <pc:chgData name="Donato Passarelli" userId="f0cfdcf5-61ca-4be8-aa94-d8e955c9f720" providerId="ADAL" clId="{B3B37232-30C1-4F32-AE07-EF4EFD710E4E}" dt="2022-10-09T02:25:15.444" v="4333" actId="2696"/>
        <pc:sldMkLst>
          <pc:docMk/>
          <pc:sldMk cId="298888099" sldId="2963"/>
        </pc:sldMkLst>
      </pc:sldChg>
      <pc:sldMasterChg chg="modSldLayout">
        <pc:chgData name="Donato Passarelli" userId="f0cfdcf5-61ca-4be8-aa94-d8e955c9f720" providerId="ADAL" clId="{B3B37232-30C1-4F32-AE07-EF4EFD710E4E}" dt="2022-09-27T17:44:17.667" v="61" actId="478"/>
        <pc:sldMasterMkLst>
          <pc:docMk/>
          <pc:sldMasterMk cId="1078415588" sldId="2147484154"/>
        </pc:sldMasterMkLst>
        <pc:sldLayoutChg chg="delSp modSp mod">
          <pc:chgData name="Donato Passarelli" userId="f0cfdcf5-61ca-4be8-aa94-d8e955c9f720" providerId="ADAL" clId="{B3B37232-30C1-4F32-AE07-EF4EFD710E4E}" dt="2022-09-27T17:44:17.667" v="61" actId="478"/>
          <pc:sldLayoutMkLst>
            <pc:docMk/>
            <pc:sldMasterMk cId="1078415588" sldId="2147484154"/>
            <pc:sldLayoutMk cId="3705137768" sldId="2147484155"/>
          </pc:sldLayoutMkLst>
          <pc:spChg chg="del mod">
            <ac:chgData name="Donato Passarelli" userId="f0cfdcf5-61ca-4be8-aa94-d8e955c9f720" providerId="ADAL" clId="{B3B37232-30C1-4F32-AE07-EF4EFD710E4E}" dt="2022-09-27T17:44:10.983" v="56" actId="478"/>
            <ac:spMkLst>
              <pc:docMk/>
              <pc:sldMasterMk cId="1078415588" sldId="2147484154"/>
              <pc:sldLayoutMk cId="3705137768" sldId="2147484155"/>
              <ac:spMk id="12" creationId="{3AB522AF-9EFE-4D25-8693-FAF51B05263F}"/>
            </ac:spMkLst>
          </pc:spChg>
          <pc:spChg chg="del mod">
            <ac:chgData name="Donato Passarelli" userId="f0cfdcf5-61ca-4be8-aa94-d8e955c9f720" providerId="ADAL" clId="{B3B37232-30C1-4F32-AE07-EF4EFD710E4E}" dt="2022-09-27T17:44:16.350" v="59" actId="478"/>
            <ac:spMkLst>
              <pc:docMk/>
              <pc:sldMasterMk cId="1078415588" sldId="2147484154"/>
              <pc:sldLayoutMk cId="3705137768" sldId="2147484155"/>
              <ac:spMk id="20" creationId="{8872EFF9-AFDE-445C-A3D7-86893885A566}"/>
            </ac:spMkLst>
          </pc:spChg>
          <pc:spChg chg="del mod">
            <ac:chgData name="Donato Passarelli" userId="f0cfdcf5-61ca-4be8-aa94-d8e955c9f720" providerId="ADAL" clId="{B3B37232-30C1-4F32-AE07-EF4EFD710E4E}" dt="2022-09-27T17:44:17.084" v="60" actId="478"/>
            <ac:spMkLst>
              <pc:docMk/>
              <pc:sldMasterMk cId="1078415588" sldId="2147484154"/>
              <pc:sldLayoutMk cId="3705137768" sldId="2147484155"/>
              <ac:spMk id="21" creationId="{EDA44023-1640-4E23-9B6C-B21D51AC203C}"/>
            </ac:spMkLst>
          </pc:spChg>
          <pc:spChg chg="del mod">
            <ac:chgData name="Donato Passarelli" userId="f0cfdcf5-61ca-4be8-aa94-d8e955c9f720" providerId="ADAL" clId="{B3B37232-30C1-4F32-AE07-EF4EFD710E4E}" dt="2022-09-27T17:44:15.267" v="58" actId="478"/>
            <ac:spMkLst>
              <pc:docMk/>
              <pc:sldMasterMk cId="1078415588" sldId="2147484154"/>
              <pc:sldLayoutMk cId="3705137768" sldId="2147484155"/>
              <ac:spMk id="23" creationId="{45EF24C8-38C3-451F-AE2C-C52B4B0C3DF9}"/>
            </ac:spMkLst>
          </pc:spChg>
          <pc:spChg chg="del mod">
            <ac:chgData name="Donato Passarelli" userId="f0cfdcf5-61ca-4be8-aa94-d8e955c9f720" providerId="ADAL" clId="{B3B37232-30C1-4F32-AE07-EF4EFD710E4E}" dt="2022-09-27T17:44:13.050" v="57" actId="478"/>
            <ac:spMkLst>
              <pc:docMk/>
              <pc:sldMasterMk cId="1078415588" sldId="2147484154"/>
              <pc:sldLayoutMk cId="3705137768" sldId="2147484155"/>
              <ac:spMk id="24" creationId="{B04FF91A-2A51-4F15-9737-050781425D07}"/>
            </ac:spMkLst>
          </pc:spChg>
          <pc:picChg chg="del mod">
            <ac:chgData name="Donato Passarelli" userId="f0cfdcf5-61ca-4be8-aa94-d8e955c9f720" providerId="ADAL" clId="{B3B37232-30C1-4F32-AE07-EF4EFD710E4E}" dt="2022-09-27T17:44:10.983" v="56" actId="478"/>
            <ac:picMkLst>
              <pc:docMk/>
              <pc:sldMasterMk cId="1078415588" sldId="2147484154"/>
              <pc:sldLayoutMk cId="3705137768" sldId="2147484155"/>
              <ac:picMk id="19" creationId="{D84BD724-1E80-4878-9472-027E28C6A7C2}"/>
            </ac:picMkLst>
          </pc:picChg>
          <pc:picChg chg="del mod">
            <ac:chgData name="Donato Passarelli" userId="f0cfdcf5-61ca-4be8-aa94-d8e955c9f720" providerId="ADAL" clId="{B3B37232-30C1-4F32-AE07-EF4EFD710E4E}" dt="2022-09-27T17:44:17.667" v="61" actId="478"/>
            <ac:picMkLst>
              <pc:docMk/>
              <pc:sldMasterMk cId="1078415588" sldId="2147484154"/>
              <pc:sldLayoutMk cId="3705137768" sldId="2147484155"/>
              <ac:picMk id="22" creationId="{CB91944F-4C95-403D-B21A-07CBC836EB9E}"/>
            </ac:picMkLst>
          </pc:picChg>
        </pc:sldLayoutChg>
      </pc:sldMasterChg>
      <pc:sldMasterChg chg="delSldLayout">
        <pc:chgData name="Donato Passarelli" userId="f0cfdcf5-61ca-4be8-aa94-d8e955c9f720" providerId="ADAL" clId="{B3B37232-30C1-4F32-AE07-EF4EFD710E4E}" dt="2022-10-09T02:25:15.444" v="4333" actId="2696"/>
        <pc:sldMasterMkLst>
          <pc:docMk/>
          <pc:sldMasterMk cId="1870057034" sldId="2147484162"/>
        </pc:sldMasterMkLst>
        <pc:sldLayoutChg chg="del">
          <pc:chgData name="Donato Passarelli" userId="f0cfdcf5-61ca-4be8-aa94-d8e955c9f720" providerId="ADAL" clId="{B3B37232-30C1-4F32-AE07-EF4EFD710E4E}" dt="2022-10-09T02:25:15.444" v="4333" actId="2696"/>
          <pc:sldLayoutMkLst>
            <pc:docMk/>
            <pc:sldMasterMk cId="1870057034" sldId="2147484162"/>
            <pc:sldLayoutMk cId="3052230640" sldId="2147484172"/>
          </pc:sldLayoutMkLst>
        </pc:sldLayoutChg>
      </pc:sldMasterChg>
    </pc:docChg>
  </pc:docChgLst>
  <pc:docChgLst>
    <pc:chgData name="Donato Passarelli" userId="f0cfdcf5-61ca-4be8-aa94-d8e955c9f720" providerId="ADAL" clId="{15F82AF7-D265-4574-BE1C-84F7FC10BF06}"/>
    <pc:docChg chg="undo custSel addSld delSld modSld sldOrd modSection">
      <pc:chgData name="Donato Passarelli" userId="f0cfdcf5-61ca-4be8-aa94-d8e955c9f720" providerId="ADAL" clId="{15F82AF7-D265-4574-BE1C-84F7FC10BF06}" dt="2022-03-02T04:55:43.604" v="4608" actId="400"/>
      <pc:docMkLst>
        <pc:docMk/>
      </pc:docMkLst>
      <pc:sldChg chg="del">
        <pc:chgData name="Donato Passarelli" userId="f0cfdcf5-61ca-4be8-aa94-d8e955c9f720" providerId="ADAL" clId="{15F82AF7-D265-4574-BE1C-84F7FC10BF06}" dt="2022-03-01T18:39:06.320" v="3079" actId="2696"/>
        <pc:sldMkLst>
          <pc:docMk/>
          <pc:sldMk cId="3717932380" sldId="333"/>
        </pc:sldMkLst>
      </pc:sldChg>
      <pc:sldChg chg="modSp mod">
        <pc:chgData name="Donato Passarelli" userId="f0cfdcf5-61ca-4be8-aa94-d8e955c9f720" providerId="ADAL" clId="{15F82AF7-D265-4574-BE1C-84F7FC10BF06}" dt="2022-03-01T21:03:34.868" v="4607" actId="20577"/>
        <pc:sldMkLst>
          <pc:docMk/>
          <pc:sldMk cId="2546701077" sldId="2533"/>
        </pc:sldMkLst>
        <pc:spChg chg="mod">
          <ac:chgData name="Donato Passarelli" userId="f0cfdcf5-61ca-4be8-aa94-d8e955c9f720" providerId="ADAL" clId="{15F82AF7-D265-4574-BE1C-84F7FC10BF06}" dt="2022-03-01T21:03:34.868" v="4607" actId="20577"/>
          <ac:spMkLst>
            <pc:docMk/>
            <pc:sldMk cId="2546701077" sldId="2533"/>
            <ac:spMk id="2" creationId="{B91EF27C-0264-4744-8151-919DE7C5D0EC}"/>
          </ac:spMkLst>
        </pc:spChg>
      </pc:sldChg>
      <pc:sldChg chg="modSp mod">
        <pc:chgData name="Donato Passarelli" userId="f0cfdcf5-61ca-4be8-aa94-d8e955c9f720" providerId="ADAL" clId="{15F82AF7-D265-4574-BE1C-84F7FC10BF06}" dt="2022-03-01T16:25:29.599" v="1520" actId="20577"/>
        <pc:sldMkLst>
          <pc:docMk/>
          <pc:sldMk cId="3142383165" sldId="2600"/>
        </pc:sldMkLst>
        <pc:spChg chg="mod">
          <ac:chgData name="Donato Passarelli" userId="f0cfdcf5-61ca-4be8-aa94-d8e955c9f720" providerId="ADAL" clId="{15F82AF7-D265-4574-BE1C-84F7FC10BF06}" dt="2022-03-01T16:25:29.599" v="1520" actId="20577"/>
          <ac:spMkLst>
            <pc:docMk/>
            <pc:sldMk cId="3142383165" sldId="2600"/>
            <ac:spMk id="2" creationId="{B91EF27C-0264-4744-8151-919DE7C5D0EC}"/>
          </ac:spMkLst>
        </pc:spChg>
      </pc:sldChg>
      <pc:sldChg chg="modSp mod">
        <pc:chgData name="Donato Passarelli" userId="f0cfdcf5-61ca-4be8-aa94-d8e955c9f720" providerId="ADAL" clId="{15F82AF7-D265-4574-BE1C-84F7FC10BF06}" dt="2022-03-01T18:58:16.363" v="3959"/>
        <pc:sldMkLst>
          <pc:docMk/>
          <pc:sldMk cId="1778930478" sldId="2602"/>
        </pc:sldMkLst>
        <pc:spChg chg="mod">
          <ac:chgData name="Donato Passarelli" userId="f0cfdcf5-61ca-4be8-aa94-d8e955c9f720" providerId="ADAL" clId="{15F82AF7-D265-4574-BE1C-84F7FC10BF06}" dt="2022-03-01T18:58:16.363" v="3959"/>
          <ac:spMkLst>
            <pc:docMk/>
            <pc:sldMk cId="1778930478" sldId="2602"/>
            <ac:spMk id="15" creationId="{8827DBC1-6505-4F97-84E6-59EA81B8F7B1}"/>
          </ac:spMkLst>
        </pc:spChg>
      </pc:sldChg>
      <pc:sldChg chg="addSp delSp modSp mod">
        <pc:chgData name="Donato Passarelli" userId="f0cfdcf5-61ca-4be8-aa94-d8e955c9f720" providerId="ADAL" clId="{15F82AF7-D265-4574-BE1C-84F7FC10BF06}" dt="2022-03-01T20:03:38.873" v="4555" actId="1076"/>
        <pc:sldMkLst>
          <pc:docMk/>
          <pc:sldMk cId="2778358614" sldId="2604"/>
        </pc:sldMkLst>
        <pc:spChg chg="mod">
          <ac:chgData name="Donato Passarelli" userId="f0cfdcf5-61ca-4be8-aa94-d8e955c9f720" providerId="ADAL" clId="{15F82AF7-D265-4574-BE1C-84F7FC10BF06}" dt="2022-03-01T18:27:31.935" v="3069" actId="20577"/>
          <ac:spMkLst>
            <pc:docMk/>
            <pc:sldMk cId="2778358614" sldId="2604"/>
            <ac:spMk id="9" creationId="{1ECC03DC-75D3-4B45-AEB8-E77AA3FCE61F}"/>
          </ac:spMkLst>
        </pc:spChg>
        <pc:spChg chg="add mod">
          <ac:chgData name="Donato Passarelli" userId="f0cfdcf5-61ca-4be8-aa94-d8e955c9f720" providerId="ADAL" clId="{15F82AF7-D265-4574-BE1C-84F7FC10BF06}" dt="2022-03-01T18:27:42.744" v="3073" actId="20577"/>
          <ac:spMkLst>
            <pc:docMk/>
            <pc:sldMk cId="2778358614" sldId="2604"/>
            <ac:spMk id="19" creationId="{28F17FC0-A7EE-4780-8EDE-6ABE4BD5ECD9}"/>
          </ac:spMkLst>
        </pc:spChg>
        <pc:picChg chg="del">
          <ac:chgData name="Donato Passarelli" userId="f0cfdcf5-61ca-4be8-aa94-d8e955c9f720" providerId="ADAL" clId="{15F82AF7-D265-4574-BE1C-84F7FC10BF06}" dt="2022-03-01T18:26:12.117" v="3048" actId="478"/>
          <ac:picMkLst>
            <pc:docMk/>
            <pc:sldMk cId="2778358614" sldId="2604"/>
            <ac:picMk id="14" creationId="{449AE886-EEDF-49E6-8279-D186E289F312}"/>
          </ac:picMkLst>
        </pc:picChg>
        <pc:picChg chg="add del mod ord">
          <ac:chgData name="Donato Passarelli" userId="f0cfdcf5-61ca-4be8-aa94-d8e955c9f720" providerId="ADAL" clId="{15F82AF7-D265-4574-BE1C-84F7FC10BF06}" dt="2022-03-01T20:03:29.885" v="4552" actId="478"/>
          <ac:picMkLst>
            <pc:docMk/>
            <pc:sldMk cId="2778358614" sldId="2604"/>
            <ac:picMk id="16" creationId="{BDBD8E21-CD72-4C71-BE23-0A1E21CEED90}"/>
          </ac:picMkLst>
        </pc:picChg>
        <pc:picChg chg="add del mod">
          <ac:chgData name="Donato Passarelli" userId="f0cfdcf5-61ca-4be8-aa94-d8e955c9f720" providerId="ADAL" clId="{15F82AF7-D265-4574-BE1C-84F7FC10BF06}" dt="2022-03-01T20:03:28.345" v="4551" actId="478"/>
          <ac:picMkLst>
            <pc:docMk/>
            <pc:sldMk cId="2778358614" sldId="2604"/>
            <ac:picMk id="18" creationId="{6B370775-32A2-4EB2-A67B-DB833D59441B}"/>
          </ac:picMkLst>
        </pc:picChg>
        <pc:picChg chg="add mod">
          <ac:chgData name="Donato Passarelli" userId="f0cfdcf5-61ca-4be8-aa94-d8e955c9f720" providerId="ADAL" clId="{15F82AF7-D265-4574-BE1C-84F7FC10BF06}" dt="2022-03-01T20:03:38.873" v="4555" actId="1076"/>
          <ac:picMkLst>
            <pc:docMk/>
            <pc:sldMk cId="2778358614" sldId="2604"/>
            <ac:picMk id="21" creationId="{43894348-0B48-4A20-A2F1-36CBA9ABCC2E}"/>
          </ac:picMkLst>
        </pc:picChg>
      </pc:sldChg>
      <pc:sldChg chg="modSp">
        <pc:chgData name="Donato Passarelli" userId="f0cfdcf5-61ca-4be8-aa94-d8e955c9f720" providerId="ADAL" clId="{15F82AF7-D265-4574-BE1C-84F7FC10BF06}" dt="2022-03-01T18:55:33.361" v="3945" actId="20577"/>
        <pc:sldMkLst>
          <pc:docMk/>
          <pc:sldMk cId="3728876723" sldId="2613"/>
        </pc:sldMkLst>
        <pc:graphicFrameChg chg="mod">
          <ac:chgData name="Donato Passarelli" userId="f0cfdcf5-61ca-4be8-aa94-d8e955c9f720" providerId="ADAL" clId="{15F82AF7-D265-4574-BE1C-84F7FC10BF06}" dt="2022-03-01T18:55:33.361" v="3945" actId="20577"/>
          <ac:graphicFrameMkLst>
            <pc:docMk/>
            <pc:sldMk cId="3728876723" sldId="2613"/>
            <ac:graphicFrameMk id="8" creationId="{86B4D6F8-9D20-47BA-A95D-096F2E8475C2}"/>
          </ac:graphicFrameMkLst>
        </pc:graphicFrameChg>
      </pc:sldChg>
      <pc:sldChg chg="modSp mod">
        <pc:chgData name="Donato Passarelli" userId="f0cfdcf5-61ca-4be8-aa94-d8e955c9f720" providerId="ADAL" clId="{15F82AF7-D265-4574-BE1C-84F7FC10BF06}" dt="2022-02-28T19:04:27.804" v="151" actId="6549"/>
        <pc:sldMkLst>
          <pc:docMk/>
          <pc:sldMk cId="3976657059" sldId="2620"/>
        </pc:sldMkLst>
        <pc:spChg chg="mod">
          <ac:chgData name="Donato Passarelli" userId="f0cfdcf5-61ca-4be8-aa94-d8e955c9f720" providerId="ADAL" clId="{15F82AF7-D265-4574-BE1C-84F7FC10BF06}" dt="2022-02-28T19:04:27.804" v="151" actId="6549"/>
          <ac:spMkLst>
            <pc:docMk/>
            <pc:sldMk cId="3976657059" sldId="2620"/>
            <ac:spMk id="2" creationId="{8562D43C-C9E9-478E-A559-9588D4AFA232}"/>
          </ac:spMkLst>
        </pc:spChg>
      </pc:sldChg>
      <pc:sldChg chg="modSp mod">
        <pc:chgData name="Donato Passarelli" userId="f0cfdcf5-61ca-4be8-aa94-d8e955c9f720" providerId="ADAL" clId="{15F82AF7-D265-4574-BE1C-84F7FC10BF06}" dt="2022-03-01T18:58:37.680" v="3964"/>
        <pc:sldMkLst>
          <pc:docMk/>
          <pc:sldMk cId="2753750142" sldId="2632"/>
        </pc:sldMkLst>
        <pc:spChg chg="mod">
          <ac:chgData name="Donato Passarelli" userId="f0cfdcf5-61ca-4be8-aa94-d8e955c9f720" providerId="ADAL" clId="{15F82AF7-D265-4574-BE1C-84F7FC10BF06}" dt="2022-03-01T18:58:37.680" v="3964"/>
          <ac:spMkLst>
            <pc:docMk/>
            <pc:sldMk cId="2753750142" sldId="2632"/>
            <ac:spMk id="11" creationId="{74839DEB-455C-41A7-995D-4BBAAAA17399}"/>
          </ac:spMkLst>
        </pc:spChg>
      </pc:sldChg>
      <pc:sldChg chg="modSp mod">
        <pc:chgData name="Donato Passarelli" userId="f0cfdcf5-61ca-4be8-aa94-d8e955c9f720" providerId="ADAL" clId="{15F82AF7-D265-4574-BE1C-84F7FC10BF06}" dt="2022-03-01T18:58:04.963" v="3949"/>
        <pc:sldMkLst>
          <pc:docMk/>
          <pc:sldMk cId="3490914813" sldId="2634"/>
        </pc:sldMkLst>
        <pc:spChg chg="mod">
          <ac:chgData name="Donato Passarelli" userId="f0cfdcf5-61ca-4be8-aa94-d8e955c9f720" providerId="ADAL" clId="{15F82AF7-D265-4574-BE1C-84F7FC10BF06}" dt="2022-03-01T18:58:04.963" v="3949"/>
          <ac:spMkLst>
            <pc:docMk/>
            <pc:sldMk cId="3490914813" sldId="2634"/>
            <ac:spMk id="2" creationId="{E90B0BF5-7DD9-49C7-801E-F7A362D99E24}"/>
          </ac:spMkLst>
        </pc:spChg>
      </pc:sldChg>
      <pc:sldChg chg="modSp mod">
        <pc:chgData name="Donato Passarelli" userId="f0cfdcf5-61ca-4be8-aa94-d8e955c9f720" providerId="ADAL" clId="{15F82AF7-D265-4574-BE1C-84F7FC10BF06}" dt="2022-03-01T18:58:27.263" v="3961"/>
        <pc:sldMkLst>
          <pc:docMk/>
          <pc:sldMk cId="2233962110" sldId="2637"/>
        </pc:sldMkLst>
        <pc:spChg chg="mod">
          <ac:chgData name="Donato Passarelli" userId="f0cfdcf5-61ca-4be8-aa94-d8e955c9f720" providerId="ADAL" clId="{15F82AF7-D265-4574-BE1C-84F7FC10BF06}" dt="2022-03-01T18:58:27.263" v="3961"/>
          <ac:spMkLst>
            <pc:docMk/>
            <pc:sldMk cId="2233962110" sldId="2637"/>
            <ac:spMk id="7" creationId="{45E277DF-867A-4B74-BB32-A3AE56281551}"/>
          </ac:spMkLst>
        </pc:spChg>
      </pc:sldChg>
      <pc:sldChg chg="addSp delSp modSp mod">
        <pc:chgData name="Donato Passarelli" userId="f0cfdcf5-61ca-4be8-aa94-d8e955c9f720" providerId="ADAL" clId="{15F82AF7-D265-4574-BE1C-84F7FC10BF06}" dt="2022-03-01T20:16:21.231" v="4582" actId="478"/>
        <pc:sldMkLst>
          <pc:docMk/>
          <pc:sldMk cId="4294635049" sldId="2641"/>
        </pc:sldMkLst>
        <pc:spChg chg="mod">
          <ac:chgData name="Donato Passarelli" userId="f0cfdcf5-61ca-4be8-aa94-d8e955c9f720" providerId="ADAL" clId="{15F82AF7-D265-4574-BE1C-84F7FC10BF06}" dt="2022-03-01T19:35:35.313" v="4466" actId="255"/>
          <ac:spMkLst>
            <pc:docMk/>
            <pc:sldMk cId="4294635049" sldId="2641"/>
            <ac:spMk id="2" creationId="{9B3A7EB7-FE1B-43EA-9442-F1757B026FC0}"/>
          </ac:spMkLst>
        </pc:spChg>
        <pc:picChg chg="del">
          <ac:chgData name="Donato Passarelli" userId="f0cfdcf5-61ca-4be8-aa94-d8e955c9f720" providerId="ADAL" clId="{15F82AF7-D265-4574-BE1C-84F7FC10BF06}" dt="2022-03-01T18:28:18.065" v="3074" actId="478"/>
          <ac:picMkLst>
            <pc:docMk/>
            <pc:sldMk cId="4294635049" sldId="2641"/>
            <ac:picMk id="8" creationId="{3EB100A4-B97C-418E-B499-5376628BFA31}"/>
          </ac:picMkLst>
        </pc:picChg>
        <pc:picChg chg="add mod">
          <ac:chgData name="Donato Passarelli" userId="f0cfdcf5-61ca-4be8-aa94-d8e955c9f720" providerId="ADAL" clId="{15F82AF7-D265-4574-BE1C-84F7FC10BF06}" dt="2022-03-01T18:28:27.815" v="3078" actId="14100"/>
          <ac:picMkLst>
            <pc:docMk/>
            <pc:sldMk cId="4294635049" sldId="2641"/>
            <ac:picMk id="9" creationId="{2E350298-3468-4DB1-8A6A-15925498533E}"/>
          </ac:picMkLst>
        </pc:picChg>
        <pc:picChg chg="add del mod">
          <ac:chgData name="Donato Passarelli" userId="f0cfdcf5-61ca-4be8-aa94-d8e955c9f720" providerId="ADAL" clId="{15F82AF7-D265-4574-BE1C-84F7FC10BF06}" dt="2022-03-01T20:16:21.231" v="4582" actId="478"/>
          <ac:picMkLst>
            <pc:docMk/>
            <pc:sldMk cId="4294635049" sldId="2641"/>
            <ac:picMk id="10" creationId="{424144E4-2FFE-493C-83DD-8B0C39E0A348}"/>
          </ac:picMkLst>
        </pc:picChg>
        <pc:picChg chg="mod">
          <ac:chgData name="Donato Passarelli" userId="f0cfdcf5-61ca-4be8-aa94-d8e955c9f720" providerId="ADAL" clId="{15F82AF7-D265-4574-BE1C-84F7FC10BF06}" dt="2022-03-01T19:34:24.830" v="4458" actId="1076"/>
          <ac:picMkLst>
            <pc:docMk/>
            <pc:sldMk cId="4294635049" sldId="2641"/>
            <ac:picMk id="11" creationId="{5FA39994-8095-43B0-8C3B-487DDD257B00}"/>
          </ac:picMkLst>
        </pc:picChg>
      </pc:sldChg>
      <pc:sldChg chg="addSp modSp mod">
        <pc:chgData name="Donato Passarelli" userId="f0cfdcf5-61ca-4be8-aa94-d8e955c9f720" providerId="ADAL" clId="{15F82AF7-D265-4574-BE1C-84F7FC10BF06}" dt="2022-03-01T21:03:09.769" v="4602" actId="20577"/>
        <pc:sldMkLst>
          <pc:docMk/>
          <pc:sldMk cId="1438655283" sldId="2651"/>
        </pc:sldMkLst>
        <pc:spChg chg="mod">
          <ac:chgData name="Donato Passarelli" userId="f0cfdcf5-61ca-4be8-aa94-d8e955c9f720" providerId="ADAL" clId="{15F82AF7-D265-4574-BE1C-84F7FC10BF06}" dt="2022-03-01T21:03:09.769" v="4602" actId="20577"/>
          <ac:spMkLst>
            <pc:docMk/>
            <pc:sldMk cId="1438655283" sldId="2651"/>
            <ac:spMk id="2" creationId="{A4A8F6A2-7325-40C3-9C8D-22AE4C1B0BC0}"/>
          </ac:spMkLst>
        </pc:spChg>
        <pc:picChg chg="mod">
          <ac:chgData name="Donato Passarelli" userId="f0cfdcf5-61ca-4be8-aa94-d8e955c9f720" providerId="ADAL" clId="{15F82AF7-D265-4574-BE1C-84F7FC10BF06}" dt="2022-03-01T20:11:07.309" v="4573" actId="1076"/>
          <ac:picMkLst>
            <pc:docMk/>
            <pc:sldMk cId="1438655283" sldId="2651"/>
            <ac:picMk id="8" creationId="{4A5FBE92-0AF5-4F73-B916-ED0B43EFB348}"/>
          </ac:picMkLst>
        </pc:picChg>
        <pc:picChg chg="mod">
          <ac:chgData name="Donato Passarelli" userId="f0cfdcf5-61ca-4be8-aa94-d8e955c9f720" providerId="ADAL" clId="{15F82AF7-D265-4574-BE1C-84F7FC10BF06}" dt="2022-03-01T20:10:58.426" v="4572" actId="1076"/>
          <ac:picMkLst>
            <pc:docMk/>
            <pc:sldMk cId="1438655283" sldId="2651"/>
            <ac:picMk id="9" creationId="{A1C8F14C-933C-4281-8F7A-7C47BA806580}"/>
          </ac:picMkLst>
        </pc:picChg>
        <pc:picChg chg="add mod">
          <ac:chgData name="Donato Passarelli" userId="f0cfdcf5-61ca-4be8-aa94-d8e955c9f720" providerId="ADAL" clId="{15F82AF7-D265-4574-BE1C-84F7FC10BF06}" dt="2022-03-01T20:14:50.474" v="4580" actId="14100"/>
          <ac:picMkLst>
            <pc:docMk/>
            <pc:sldMk cId="1438655283" sldId="2651"/>
            <ac:picMk id="11" creationId="{BC0C1BF2-1044-4318-94F5-79A704A7F277}"/>
          </ac:picMkLst>
        </pc:picChg>
      </pc:sldChg>
      <pc:sldChg chg="modSp mod">
        <pc:chgData name="Donato Passarelli" userId="f0cfdcf5-61ca-4be8-aa94-d8e955c9f720" providerId="ADAL" clId="{15F82AF7-D265-4574-BE1C-84F7FC10BF06}" dt="2022-03-01T20:12:00.022" v="4574" actId="120"/>
        <pc:sldMkLst>
          <pc:docMk/>
          <pc:sldMk cId="4176303449" sldId="2652"/>
        </pc:sldMkLst>
        <pc:spChg chg="mod">
          <ac:chgData name="Donato Passarelli" userId="f0cfdcf5-61ca-4be8-aa94-d8e955c9f720" providerId="ADAL" clId="{15F82AF7-D265-4574-BE1C-84F7FC10BF06}" dt="2022-03-01T19:23:26.406" v="4420" actId="113"/>
          <ac:spMkLst>
            <pc:docMk/>
            <pc:sldMk cId="4176303449" sldId="2652"/>
            <ac:spMk id="2" creationId="{A4A8F6A2-7325-40C3-9C8D-22AE4C1B0BC0}"/>
          </ac:spMkLst>
        </pc:spChg>
        <pc:spChg chg="mod">
          <ac:chgData name="Donato Passarelli" userId="f0cfdcf5-61ca-4be8-aa94-d8e955c9f720" providerId="ADAL" clId="{15F82AF7-D265-4574-BE1C-84F7FC10BF06}" dt="2022-03-01T20:12:00.022" v="4574" actId="120"/>
          <ac:spMkLst>
            <pc:docMk/>
            <pc:sldMk cId="4176303449" sldId="2652"/>
            <ac:spMk id="14" creationId="{DEAD67A1-B2B0-4688-8C04-C6BF3CD7C577}"/>
          </ac:spMkLst>
        </pc:spChg>
      </pc:sldChg>
      <pc:sldChg chg="modSp mod">
        <pc:chgData name="Donato Passarelli" userId="f0cfdcf5-61ca-4be8-aa94-d8e955c9f720" providerId="ADAL" clId="{15F82AF7-D265-4574-BE1C-84F7FC10BF06}" dt="2022-03-01T19:32:46.145" v="4432" actId="113"/>
        <pc:sldMkLst>
          <pc:docMk/>
          <pc:sldMk cId="647081130" sldId="2653"/>
        </pc:sldMkLst>
        <pc:spChg chg="mod">
          <ac:chgData name="Donato Passarelli" userId="f0cfdcf5-61ca-4be8-aa94-d8e955c9f720" providerId="ADAL" clId="{15F82AF7-D265-4574-BE1C-84F7FC10BF06}" dt="2022-03-01T19:32:46.145" v="4432" actId="113"/>
          <ac:spMkLst>
            <pc:docMk/>
            <pc:sldMk cId="647081130" sldId="2653"/>
            <ac:spMk id="2" creationId="{A4A8F6A2-7325-40C3-9C8D-22AE4C1B0BC0}"/>
          </ac:spMkLst>
        </pc:spChg>
      </pc:sldChg>
      <pc:sldChg chg="modSp mod">
        <pc:chgData name="Donato Passarelli" userId="f0cfdcf5-61ca-4be8-aa94-d8e955c9f720" providerId="ADAL" clId="{15F82AF7-D265-4574-BE1C-84F7FC10BF06}" dt="2022-03-01T19:34:05.512" v="4457" actId="113"/>
        <pc:sldMkLst>
          <pc:docMk/>
          <pc:sldMk cId="1671979976" sldId="2657"/>
        </pc:sldMkLst>
        <pc:spChg chg="mod">
          <ac:chgData name="Donato Passarelli" userId="f0cfdcf5-61ca-4be8-aa94-d8e955c9f720" providerId="ADAL" clId="{15F82AF7-D265-4574-BE1C-84F7FC10BF06}" dt="2022-03-01T19:34:05.512" v="4457" actId="113"/>
          <ac:spMkLst>
            <pc:docMk/>
            <pc:sldMk cId="1671979976" sldId="2657"/>
            <ac:spMk id="2" creationId="{AF347BC6-8312-459B-9D49-9503E3927EFA}"/>
          </ac:spMkLst>
        </pc:spChg>
      </pc:sldChg>
      <pc:sldChg chg="addSp delSp modSp mod">
        <pc:chgData name="Donato Passarelli" userId="f0cfdcf5-61ca-4be8-aa94-d8e955c9f720" providerId="ADAL" clId="{15F82AF7-D265-4574-BE1C-84F7FC10BF06}" dt="2022-03-01T20:08:41.127" v="4567" actId="1076"/>
        <pc:sldMkLst>
          <pc:docMk/>
          <pc:sldMk cId="3530092946" sldId="2665"/>
        </pc:sldMkLst>
        <pc:spChg chg="mod">
          <ac:chgData name="Donato Passarelli" userId="f0cfdcf5-61ca-4be8-aa94-d8e955c9f720" providerId="ADAL" clId="{15F82AF7-D265-4574-BE1C-84F7FC10BF06}" dt="2022-03-01T20:07:30.304" v="4558" actId="14100"/>
          <ac:spMkLst>
            <pc:docMk/>
            <pc:sldMk cId="3530092946" sldId="2665"/>
            <ac:spMk id="2" creationId="{9CD10B1B-D0B7-4174-AEDE-C721D1259354}"/>
          </ac:spMkLst>
        </pc:spChg>
        <pc:picChg chg="mod">
          <ac:chgData name="Donato Passarelli" userId="f0cfdcf5-61ca-4be8-aa94-d8e955c9f720" providerId="ADAL" clId="{15F82AF7-D265-4574-BE1C-84F7FC10BF06}" dt="2022-03-01T20:07:34.342" v="4559" actId="14100"/>
          <ac:picMkLst>
            <pc:docMk/>
            <pc:sldMk cId="3530092946" sldId="2665"/>
            <ac:picMk id="7" creationId="{A422EC46-D755-4759-829A-15D97DB79B5D}"/>
          </ac:picMkLst>
        </pc:picChg>
        <pc:picChg chg="add del mod">
          <ac:chgData name="Donato Passarelli" userId="f0cfdcf5-61ca-4be8-aa94-d8e955c9f720" providerId="ADAL" clId="{15F82AF7-D265-4574-BE1C-84F7FC10BF06}" dt="2022-03-01T20:08:03.338" v="4563" actId="478"/>
          <ac:picMkLst>
            <pc:docMk/>
            <pc:sldMk cId="3530092946" sldId="2665"/>
            <ac:picMk id="9" creationId="{0AEAF25A-4A7C-4177-9C97-ED9EE160FDD9}"/>
          </ac:picMkLst>
        </pc:picChg>
        <pc:picChg chg="add mod">
          <ac:chgData name="Donato Passarelli" userId="f0cfdcf5-61ca-4be8-aa94-d8e955c9f720" providerId="ADAL" clId="{15F82AF7-D265-4574-BE1C-84F7FC10BF06}" dt="2022-03-01T20:08:41.127" v="4567" actId="1076"/>
          <ac:picMkLst>
            <pc:docMk/>
            <pc:sldMk cId="3530092946" sldId="2665"/>
            <ac:picMk id="10" creationId="{8020EB7A-4B32-433E-B6FC-982E4D96094D}"/>
          </ac:picMkLst>
        </pc:picChg>
        <pc:picChg chg="mod">
          <ac:chgData name="Donato Passarelli" userId="f0cfdcf5-61ca-4be8-aa94-d8e955c9f720" providerId="ADAL" clId="{15F82AF7-D265-4574-BE1C-84F7FC10BF06}" dt="2022-03-01T20:07:40.182" v="4560" actId="1076"/>
          <ac:picMkLst>
            <pc:docMk/>
            <pc:sldMk cId="3530092946" sldId="2665"/>
            <ac:picMk id="11" creationId="{D8E56527-6458-48EB-95C1-4E24693D868B}"/>
          </ac:picMkLst>
        </pc:picChg>
      </pc:sldChg>
      <pc:sldChg chg="modSp add mod">
        <pc:chgData name="Donato Passarelli" userId="f0cfdcf5-61ca-4be8-aa94-d8e955c9f720" providerId="ADAL" clId="{15F82AF7-D265-4574-BE1C-84F7FC10BF06}" dt="2022-03-02T04:55:43.604" v="4608" actId="400"/>
        <pc:sldMkLst>
          <pc:docMk/>
          <pc:sldMk cId="3368961237" sldId="2672"/>
        </pc:sldMkLst>
        <pc:spChg chg="mod">
          <ac:chgData name="Donato Passarelli" userId="f0cfdcf5-61ca-4be8-aa94-d8e955c9f720" providerId="ADAL" clId="{15F82AF7-D265-4574-BE1C-84F7FC10BF06}" dt="2022-03-02T04:55:43.604" v="4608" actId="400"/>
          <ac:spMkLst>
            <pc:docMk/>
            <pc:sldMk cId="3368961237" sldId="2672"/>
            <ac:spMk id="2" creationId="{0DE6DD5F-B891-4614-BCCF-3736AF39860D}"/>
          </ac:spMkLst>
        </pc:spChg>
      </pc:sldChg>
      <pc:sldChg chg="del">
        <pc:chgData name="Donato Passarelli" userId="f0cfdcf5-61ca-4be8-aa94-d8e955c9f720" providerId="ADAL" clId="{15F82AF7-D265-4574-BE1C-84F7FC10BF06}" dt="2022-03-01T21:01:13.100" v="4597" actId="2696"/>
        <pc:sldMkLst>
          <pc:docMk/>
          <pc:sldMk cId="1857808955" sldId="2674"/>
        </pc:sldMkLst>
      </pc:sldChg>
      <pc:sldChg chg="addSp delSp modSp mod">
        <pc:chgData name="Donato Passarelli" userId="f0cfdcf5-61ca-4be8-aa94-d8e955c9f720" providerId="ADAL" clId="{15F82AF7-D265-4574-BE1C-84F7FC10BF06}" dt="2022-02-28T20:58:31.259" v="1446" actId="2711"/>
        <pc:sldMkLst>
          <pc:docMk/>
          <pc:sldMk cId="531850867" sldId="2675"/>
        </pc:sldMkLst>
        <pc:spChg chg="add del mod">
          <ac:chgData name="Donato Passarelli" userId="f0cfdcf5-61ca-4be8-aa94-d8e955c9f720" providerId="ADAL" clId="{15F82AF7-D265-4574-BE1C-84F7FC10BF06}" dt="2022-02-28T20:28:48.615" v="854"/>
          <ac:spMkLst>
            <pc:docMk/>
            <pc:sldMk cId="531850867" sldId="2675"/>
            <ac:spMk id="2" creationId="{F51A3FE5-DFD1-4461-8742-8E1616EAB665}"/>
          </ac:spMkLst>
        </pc:spChg>
        <pc:spChg chg="add mod">
          <ac:chgData name="Donato Passarelli" userId="f0cfdcf5-61ca-4be8-aa94-d8e955c9f720" providerId="ADAL" clId="{15F82AF7-D265-4574-BE1C-84F7FC10BF06}" dt="2022-02-28T20:58:31.259" v="1446" actId="2711"/>
          <ac:spMkLst>
            <pc:docMk/>
            <pc:sldMk cId="531850867" sldId="2675"/>
            <ac:spMk id="7" creationId="{BC10A717-1C0E-4696-B983-C918E5EB4DB5}"/>
          </ac:spMkLst>
        </pc:spChg>
        <pc:picChg chg="mod">
          <ac:chgData name="Donato Passarelli" userId="f0cfdcf5-61ca-4be8-aa94-d8e955c9f720" providerId="ADAL" clId="{15F82AF7-D265-4574-BE1C-84F7FC10BF06}" dt="2022-02-28T20:21:51.909" v="851" actId="1035"/>
          <ac:picMkLst>
            <pc:docMk/>
            <pc:sldMk cId="531850867" sldId="2675"/>
            <ac:picMk id="13" creationId="{9DF148CA-EB3A-4665-AEB7-3A4607816950}"/>
          </ac:picMkLst>
        </pc:picChg>
        <pc:picChg chg="mod">
          <ac:chgData name="Donato Passarelli" userId="f0cfdcf5-61ca-4be8-aa94-d8e955c9f720" providerId="ADAL" clId="{15F82AF7-D265-4574-BE1C-84F7FC10BF06}" dt="2022-02-28T20:21:51.909" v="851" actId="1035"/>
          <ac:picMkLst>
            <pc:docMk/>
            <pc:sldMk cId="531850867" sldId="2675"/>
            <ac:picMk id="1025" creationId="{87EED993-6F0C-4758-A1F8-1C9C40D15481}"/>
          </ac:picMkLst>
        </pc:picChg>
      </pc:sldChg>
      <pc:sldChg chg="modSp mod">
        <pc:chgData name="Donato Passarelli" userId="f0cfdcf5-61ca-4be8-aa94-d8e955c9f720" providerId="ADAL" clId="{15F82AF7-D265-4574-BE1C-84F7FC10BF06}" dt="2022-03-01T17:40:43.640" v="1986" actId="207"/>
        <pc:sldMkLst>
          <pc:docMk/>
          <pc:sldMk cId="1289761094" sldId="2684"/>
        </pc:sldMkLst>
        <pc:spChg chg="mod">
          <ac:chgData name="Donato Passarelli" userId="f0cfdcf5-61ca-4be8-aa94-d8e955c9f720" providerId="ADAL" clId="{15F82AF7-D265-4574-BE1C-84F7FC10BF06}" dt="2022-03-01T17:40:43.640" v="1986" actId="207"/>
          <ac:spMkLst>
            <pc:docMk/>
            <pc:sldMk cId="1289761094" sldId="2684"/>
            <ac:spMk id="4" creationId="{1095A6A7-7FE3-433B-B67E-FD84CDD3AB57}"/>
          </ac:spMkLst>
        </pc:spChg>
      </pc:sldChg>
      <pc:sldChg chg="modSp mod">
        <pc:chgData name="Donato Passarelli" userId="f0cfdcf5-61ca-4be8-aa94-d8e955c9f720" providerId="ADAL" clId="{15F82AF7-D265-4574-BE1C-84F7FC10BF06}" dt="2022-03-01T19:02:20.897" v="3980" actId="113"/>
        <pc:sldMkLst>
          <pc:docMk/>
          <pc:sldMk cId="3291716195" sldId="2685"/>
        </pc:sldMkLst>
        <pc:spChg chg="mod">
          <ac:chgData name="Donato Passarelli" userId="f0cfdcf5-61ca-4be8-aa94-d8e955c9f720" providerId="ADAL" clId="{15F82AF7-D265-4574-BE1C-84F7FC10BF06}" dt="2022-03-01T18:50:05.107" v="3767" actId="20577"/>
          <ac:spMkLst>
            <pc:docMk/>
            <pc:sldMk cId="3291716195" sldId="2685"/>
            <ac:spMk id="3" creationId="{6EF5AFF8-9D96-424D-930A-FEB986559FCA}"/>
          </ac:spMkLst>
        </pc:spChg>
        <pc:graphicFrameChg chg="modGraphic">
          <ac:chgData name="Donato Passarelli" userId="f0cfdcf5-61ca-4be8-aa94-d8e955c9f720" providerId="ADAL" clId="{15F82AF7-D265-4574-BE1C-84F7FC10BF06}" dt="2022-03-01T19:02:20.897" v="3980" actId="113"/>
          <ac:graphicFrameMkLst>
            <pc:docMk/>
            <pc:sldMk cId="3291716195" sldId="2685"/>
            <ac:graphicFrameMk id="7" creationId="{A413DDB3-268C-4B61-BF29-C90D85C3A3C0}"/>
          </ac:graphicFrameMkLst>
        </pc:graphicFrameChg>
      </pc:sldChg>
      <pc:sldChg chg="addSp delSp modSp add mod">
        <pc:chgData name="Donato Passarelli" userId="f0cfdcf5-61ca-4be8-aa94-d8e955c9f720" providerId="ADAL" clId="{15F82AF7-D265-4574-BE1C-84F7FC10BF06}" dt="2022-03-01T18:22:45.387" v="3046" actId="6549"/>
        <pc:sldMkLst>
          <pc:docMk/>
          <pc:sldMk cId="1301925587" sldId="2697"/>
        </pc:sldMkLst>
        <pc:spChg chg="mod">
          <ac:chgData name="Donato Passarelli" userId="f0cfdcf5-61ca-4be8-aa94-d8e955c9f720" providerId="ADAL" clId="{15F82AF7-D265-4574-BE1C-84F7FC10BF06}" dt="2022-03-01T18:22:45.387" v="3046" actId="6549"/>
          <ac:spMkLst>
            <pc:docMk/>
            <pc:sldMk cId="1301925587" sldId="2697"/>
            <ac:spMk id="8" creationId="{DA81A93F-78CF-4377-B23C-F124690C7053}"/>
          </ac:spMkLst>
        </pc:spChg>
        <pc:spChg chg="add mod">
          <ac:chgData name="Donato Passarelli" userId="f0cfdcf5-61ca-4be8-aa94-d8e955c9f720" providerId="ADAL" clId="{15F82AF7-D265-4574-BE1C-84F7FC10BF06}" dt="2022-03-01T17:55:33.815" v="2320" actId="14100"/>
          <ac:spMkLst>
            <pc:docMk/>
            <pc:sldMk cId="1301925587" sldId="2697"/>
            <ac:spMk id="9" creationId="{210FCE35-7E29-4534-A425-E59BBEEBCFD9}"/>
          </ac:spMkLst>
        </pc:spChg>
        <pc:graphicFrameChg chg="add del mod">
          <ac:chgData name="Donato Passarelli" userId="f0cfdcf5-61ca-4be8-aa94-d8e955c9f720" providerId="ADAL" clId="{15F82AF7-D265-4574-BE1C-84F7FC10BF06}" dt="2022-03-01T17:27:44.634" v="1601" actId="478"/>
          <ac:graphicFrameMkLst>
            <pc:docMk/>
            <pc:sldMk cId="1301925587" sldId="2697"/>
            <ac:graphicFrameMk id="2" creationId="{0CC05B65-2FDF-4062-8E7F-F4A924F327A7}"/>
          </ac:graphicFrameMkLst>
        </pc:graphicFrameChg>
        <pc:graphicFrameChg chg="mod modGraphic">
          <ac:chgData name="Donato Passarelli" userId="f0cfdcf5-61ca-4be8-aa94-d8e955c9f720" providerId="ADAL" clId="{15F82AF7-D265-4574-BE1C-84F7FC10BF06}" dt="2022-03-01T17:54:19.698" v="2299"/>
          <ac:graphicFrameMkLst>
            <pc:docMk/>
            <pc:sldMk cId="1301925587" sldId="2697"/>
            <ac:graphicFrameMk id="7" creationId="{A35B489A-15E5-4971-B14A-CE0E075B3F57}"/>
          </ac:graphicFrameMkLst>
        </pc:graphicFrameChg>
      </pc:sldChg>
      <pc:sldChg chg="addSp modSp mod">
        <pc:chgData name="Donato Passarelli" userId="f0cfdcf5-61ca-4be8-aa94-d8e955c9f720" providerId="ADAL" clId="{15F82AF7-D265-4574-BE1C-84F7FC10BF06}" dt="2022-02-28T20:11:25.057" v="825" actId="948"/>
        <pc:sldMkLst>
          <pc:docMk/>
          <pc:sldMk cId="1356492444" sldId="2698"/>
        </pc:sldMkLst>
        <pc:spChg chg="add mod">
          <ac:chgData name="Donato Passarelli" userId="f0cfdcf5-61ca-4be8-aa94-d8e955c9f720" providerId="ADAL" clId="{15F82AF7-D265-4574-BE1C-84F7FC10BF06}" dt="2022-02-28T20:11:25.057" v="825" actId="948"/>
          <ac:spMkLst>
            <pc:docMk/>
            <pc:sldMk cId="1356492444" sldId="2698"/>
            <ac:spMk id="2" creationId="{2CEF54B2-3636-4F5A-B411-ABCF8576EBDD}"/>
          </ac:spMkLst>
        </pc:spChg>
        <pc:picChg chg="add mod modCrop">
          <ac:chgData name="Donato Passarelli" userId="f0cfdcf5-61ca-4be8-aa94-d8e955c9f720" providerId="ADAL" clId="{15F82AF7-D265-4574-BE1C-84F7FC10BF06}" dt="2022-02-28T19:59:38.071" v="266" actId="1036"/>
          <ac:picMkLst>
            <pc:docMk/>
            <pc:sldMk cId="1356492444" sldId="2698"/>
            <ac:picMk id="7" creationId="{ABBC31F0-50F7-4FB4-A499-0CA43EA65489}"/>
          </ac:picMkLst>
        </pc:picChg>
        <pc:picChg chg="mod modCrop">
          <ac:chgData name="Donato Passarelli" userId="f0cfdcf5-61ca-4be8-aa94-d8e955c9f720" providerId="ADAL" clId="{15F82AF7-D265-4574-BE1C-84F7FC10BF06}" dt="2022-02-28T19:59:38.071" v="266" actId="1036"/>
          <ac:picMkLst>
            <pc:docMk/>
            <pc:sldMk cId="1356492444" sldId="2698"/>
            <ac:picMk id="8" creationId="{9A26C892-C2CA-4EFA-A565-BF0656FD6EB2}"/>
          </ac:picMkLst>
        </pc:picChg>
      </pc:sldChg>
      <pc:sldChg chg="addSp delSp modSp mod">
        <pc:chgData name="Donato Passarelli" userId="f0cfdcf5-61ca-4be8-aa94-d8e955c9f720" providerId="ADAL" clId="{15F82AF7-D265-4574-BE1C-84F7FC10BF06}" dt="2022-02-28T20:11:11.407" v="823" actId="1076"/>
        <pc:sldMkLst>
          <pc:docMk/>
          <pc:sldMk cId="3510045660" sldId="2699"/>
        </pc:sldMkLst>
        <pc:spChg chg="add del mod">
          <ac:chgData name="Donato Passarelli" userId="f0cfdcf5-61ca-4be8-aa94-d8e955c9f720" providerId="ADAL" clId="{15F82AF7-D265-4574-BE1C-84F7FC10BF06}" dt="2022-02-28T19:58:14.782" v="216"/>
          <ac:spMkLst>
            <pc:docMk/>
            <pc:sldMk cId="3510045660" sldId="2699"/>
            <ac:spMk id="2" creationId="{CE196E14-ADCF-40F6-A1CD-84A5FF69A291}"/>
          </ac:spMkLst>
        </pc:spChg>
        <pc:spChg chg="add mod">
          <ac:chgData name="Donato Passarelli" userId="f0cfdcf5-61ca-4be8-aa94-d8e955c9f720" providerId="ADAL" clId="{15F82AF7-D265-4574-BE1C-84F7FC10BF06}" dt="2022-02-28T20:11:11.407" v="823" actId="1076"/>
          <ac:spMkLst>
            <pc:docMk/>
            <pc:sldMk cId="3510045660" sldId="2699"/>
            <ac:spMk id="11" creationId="{99146CBE-D3D8-42BF-88A2-CD4FFFF817F3}"/>
          </ac:spMkLst>
        </pc:spChg>
        <pc:picChg chg="mod modCrop">
          <ac:chgData name="Donato Passarelli" userId="f0cfdcf5-61ca-4be8-aa94-d8e955c9f720" providerId="ADAL" clId="{15F82AF7-D265-4574-BE1C-84F7FC10BF06}" dt="2022-02-28T20:02:58.936" v="432" actId="1076"/>
          <ac:picMkLst>
            <pc:docMk/>
            <pc:sldMk cId="3510045660" sldId="2699"/>
            <ac:picMk id="8" creationId="{5B407DA6-FD5C-4704-84B8-5F0CF40B910B}"/>
          </ac:picMkLst>
        </pc:picChg>
        <pc:picChg chg="add mod modCrop">
          <ac:chgData name="Donato Passarelli" userId="f0cfdcf5-61ca-4be8-aa94-d8e955c9f720" providerId="ADAL" clId="{15F82AF7-D265-4574-BE1C-84F7FC10BF06}" dt="2022-02-28T19:58:10.882" v="214" actId="1037"/>
          <ac:picMkLst>
            <pc:docMk/>
            <pc:sldMk cId="3510045660" sldId="2699"/>
            <ac:picMk id="9" creationId="{63F4966A-C584-4C75-98A4-5462F5B934EF}"/>
          </ac:picMkLst>
        </pc:picChg>
        <pc:picChg chg="add del mod">
          <ac:chgData name="Donato Passarelli" userId="f0cfdcf5-61ca-4be8-aa94-d8e955c9f720" providerId="ADAL" clId="{15F82AF7-D265-4574-BE1C-84F7FC10BF06}" dt="2022-02-28T19:58:50.349" v="219" actId="478"/>
          <ac:picMkLst>
            <pc:docMk/>
            <pc:sldMk cId="3510045660" sldId="2699"/>
            <ac:picMk id="10" creationId="{DC5F46F4-DAC6-4D10-A4DB-307E100826F3}"/>
          </ac:picMkLst>
        </pc:picChg>
      </pc:sldChg>
      <pc:sldChg chg="modSp new mod">
        <pc:chgData name="Donato Passarelli" userId="f0cfdcf5-61ca-4be8-aa94-d8e955c9f720" providerId="ADAL" clId="{15F82AF7-D265-4574-BE1C-84F7FC10BF06}" dt="2022-03-01T18:53:28.225" v="3935" actId="115"/>
        <pc:sldMkLst>
          <pc:docMk/>
          <pc:sldMk cId="2196796756" sldId="2701"/>
        </pc:sldMkLst>
        <pc:spChg chg="mod">
          <ac:chgData name="Donato Passarelli" userId="f0cfdcf5-61ca-4be8-aa94-d8e955c9f720" providerId="ADAL" clId="{15F82AF7-D265-4574-BE1C-84F7FC10BF06}" dt="2022-03-01T18:53:28.225" v="3935" actId="115"/>
          <ac:spMkLst>
            <pc:docMk/>
            <pc:sldMk cId="2196796756" sldId="2701"/>
            <ac:spMk id="2" creationId="{DAC9E96A-FF40-4E94-8F47-E84D45987758}"/>
          </ac:spMkLst>
        </pc:spChg>
        <pc:spChg chg="mod">
          <ac:chgData name="Donato Passarelli" userId="f0cfdcf5-61ca-4be8-aa94-d8e955c9f720" providerId="ADAL" clId="{15F82AF7-D265-4574-BE1C-84F7FC10BF06}" dt="2022-03-01T18:50:46.507" v="3798" actId="20577"/>
          <ac:spMkLst>
            <pc:docMk/>
            <pc:sldMk cId="2196796756" sldId="2701"/>
            <ac:spMk id="3" creationId="{857EBEED-1CA0-4179-9668-B44E119F5438}"/>
          </ac:spMkLst>
        </pc:spChg>
      </pc:sldChg>
      <pc:sldChg chg="addSp delSp modSp new mod">
        <pc:chgData name="Donato Passarelli" userId="f0cfdcf5-61ca-4be8-aa94-d8e955c9f720" providerId="ADAL" clId="{15F82AF7-D265-4574-BE1C-84F7FC10BF06}" dt="2022-03-01T19:58:18.891" v="4503" actId="20577"/>
        <pc:sldMkLst>
          <pc:docMk/>
          <pc:sldMk cId="1443027399" sldId="2702"/>
        </pc:sldMkLst>
        <pc:spChg chg="mod">
          <ac:chgData name="Donato Passarelli" userId="f0cfdcf5-61ca-4be8-aa94-d8e955c9f720" providerId="ADAL" clId="{15F82AF7-D265-4574-BE1C-84F7FC10BF06}" dt="2022-03-01T19:58:18.891" v="4503" actId="20577"/>
          <ac:spMkLst>
            <pc:docMk/>
            <pc:sldMk cId="1443027399" sldId="2702"/>
            <ac:spMk id="3" creationId="{C49CE532-780B-476D-8592-BDF8F1B0EB3B}"/>
          </ac:spMkLst>
        </pc:spChg>
        <pc:spChg chg="add del mod">
          <ac:chgData name="Donato Passarelli" userId="f0cfdcf5-61ca-4be8-aa94-d8e955c9f720" providerId="ADAL" clId="{15F82AF7-D265-4574-BE1C-84F7FC10BF06}" dt="2022-03-01T19:56:56.582" v="4469" actId="478"/>
          <ac:spMkLst>
            <pc:docMk/>
            <pc:sldMk cId="1443027399" sldId="2702"/>
            <ac:spMk id="11" creationId="{2DAD5804-9E26-4747-AF3C-3D9E80B3FC2B}"/>
          </ac:spMkLst>
        </pc:spChg>
        <pc:spChg chg="add del mod">
          <ac:chgData name="Donato Passarelli" userId="f0cfdcf5-61ca-4be8-aa94-d8e955c9f720" providerId="ADAL" clId="{15F82AF7-D265-4574-BE1C-84F7FC10BF06}" dt="2022-03-01T19:56:54.108" v="4468" actId="478"/>
          <ac:spMkLst>
            <pc:docMk/>
            <pc:sldMk cId="1443027399" sldId="2702"/>
            <ac:spMk id="12" creationId="{53EA131B-A0B5-4C11-B58E-2611679405D1}"/>
          </ac:spMkLst>
        </pc:spChg>
        <pc:spChg chg="add mod">
          <ac:chgData name="Donato Passarelli" userId="f0cfdcf5-61ca-4be8-aa94-d8e955c9f720" providerId="ADAL" clId="{15F82AF7-D265-4574-BE1C-84F7FC10BF06}" dt="2022-03-01T19:57:15.277" v="4472" actId="21"/>
          <ac:spMkLst>
            <pc:docMk/>
            <pc:sldMk cId="1443027399" sldId="2702"/>
            <ac:spMk id="13" creationId="{890F49C3-D16D-422A-BA4D-27D315DC4BFB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4" creationId="{EC8D879A-A790-49EA-8F5B-2FC2026B3AE2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5" creationId="{AD7C3AE1-C6E5-4142-B7F7-30FCBE28748B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6" creationId="{D0188A78-1352-4D9F-BBD3-ED8C20AA53AD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7" creationId="{A4EFB41B-0764-493F-991B-C1536CA806E1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8" creationId="{A81DC4AA-6432-4FD4-9AB0-1E84C7343D4F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21" creationId="{50809AE6-32DF-41CE-9BE5-A182577847BA}"/>
          </ac:spMkLst>
        </pc:sp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7" creationId="{046D4D05-25FD-429E-A9BC-838339B668B8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8" creationId="{A65BFEF2-B860-496D-88E6-8127A7078D8F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9" creationId="{BE5C8A09-09EC-46A0-851A-9FBFF5848AF1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10" creationId="{F4231955-9470-46FF-B5DA-61C95303A074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19" creationId="{2086D5B9-B964-4D91-9AD6-30F072F977B3}"/>
          </ac:picMkLst>
        </pc:picChg>
        <pc:picChg chg="add mod">
          <ac:chgData name="Donato Passarelli" userId="f0cfdcf5-61ca-4be8-aa94-d8e955c9f720" providerId="ADAL" clId="{15F82AF7-D265-4574-BE1C-84F7FC10BF06}" dt="2022-03-01T19:57:11.030" v="4471" actId="1076"/>
          <ac:picMkLst>
            <pc:docMk/>
            <pc:sldMk cId="1443027399" sldId="2702"/>
            <ac:picMk id="20" creationId="{65353767-89AE-4BF3-9184-C01E08A71452}"/>
          </ac:picMkLst>
        </pc:picChg>
      </pc:sldChg>
      <pc:sldChg chg="addSp modSp new mod ord">
        <pc:chgData name="Donato Passarelli" userId="f0cfdcf5-61ca-4be8-aa94-d8e955c9f720" providerId="ADAL" clId="{15F82AF7-D265-4574-BE1C-84F7FC10BF06}" dt="2022-03-01T20:01:10.509" v="4548"/>
        <pc:sldMkLst>
          <pc:docMk/>
          <pc:sldMk cId="3107896712" sldId="2703"/>
        </pc:sldMkLst>
        <pc:spChg chg="mod">
          <ac:chgData name="Donato Passarelli" userId="f0cfdcf5-61ca-4be8-aa94-d8e955c9f720" providerId="ADAL" clId="{15F82AF7-D265-4574-BE1C-84F7FC10BF06}" dt="2022-03-01T19:59:47.838" v="4541" actId="20577"/>
          <ac:spMkLst>
            <pc:docMk/>
            <pc:sldMk cId="3107896712" sldId="2703"/>
            <ac:spMk id="3" creationId="{D1BE3C9D-4217-4BA9-B7AA-55678F57C4B0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8" creationId="{57F3FA8C-948A-4541-8F56-2EBB3DB5BF31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10" creationId="{001AE484-5E17-48A2-96A0-642517E862F8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15" creationId="{D2EB419A-FA7D-4523-96B0-87F35731691C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16" creationId="{941CB8D2-EBDA-4D8A-AB46-FF6F47CBF8A4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0" creationId="{6998D189-88EC-4197-A677-08F7F9E3BA51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3" creationId="{F20C6AAB-02E3-45E8-972C-C356D643CD4D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5" creationId="{B3496296-FB46-4C2F-8159-B8FC0E7EF2EA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6" creationId="{9D198FFD-CF78-4863-8311-F9CA9308E58B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8" creationId="{9AD39487-BD6E-4851-8AA5-6D6261C3309E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2" creationId="{DA7BFE8F-8F0B-48F8-8493-9C5D56F26BB4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3" creationId="{FD4D959A-82E1-4A9D-8A3F-10026F02CC29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4" creationId="{B18F77B2-02D6-45E4-A948-947F29772E82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5" creationId="{6B402A32-50BC-4FBA-A239-A7DA2D105E52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6" creationId="{7C3899E7-840B-41B5-8A39-52EAB3381FF5}"/>
          </ac:spMkLst>
        </pc:spChg>
        <pc:picChg chg="add mod">
          <ac:chgData name="Donato Passarelli" userId="f0cfdcf5-61ca-4be8-aa94-d8e955c9f720" providerId="ADAL" clId="{15F82AF7-D265-4574-BE1C-84F7FC10BF06}" dt="2022-03-01T19:58:57.031" v="4505"/>
          <ac:picMkLst>
            <pc:docMk/>
            <pc:sldMk cId="3107896712" sldId="2703"/>
            <ac:picMk id="7" creationId="{64001649-9DF7-4B41-928D-9A846FA9ABA0}"/>
          </ac:picMkLst>
        </pc:pic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9" creationId="{F9B56CA0-20F4-481E-97B5-BA719B4A1C09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1" creationId="{EC8D41B5-B7CA-4BCB-A24B-45AA6949D98D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2" creationId="{C1D68D9E-6145-4102-A710-1DCF6BFC57C0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3" creationId="{D26747AD-564B-4E3F-88F1-7803BA095527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4" creationId="{7F231BBD-C894-4FF8-8725-47A6B7B6E2D0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7" creationId="{3A921D0B-A1B8-4BC3-8F52-E2F1EF3C69C3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8" creationId="{136DB304-C270-4010-AF1E-067FB4897011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9" creationId="{5E3387DE-8ECC-4F0B-BE36-140C494FD81A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1" creationId="{B6B3C36F-5864-4A1B-957E-68DB0B54D5A9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2" creationId="{E6F96CDB-6A68-4028-BB04-224712496D8C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4" creationId="{E47E504B-0FB6-4275-BADD-8D9B764BCBF8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7" creationId="{2EA99772-54A3-405B-924A-2F6379075664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9" creationId="{4D13522D-E99F-44C3-8B01-84F1DD1D69EB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30" creationId="{454EF5A6-D37E-48BC-9152-AA63596D48F8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31" creationId="{2CE215FD-9757-4FC0-83EE-3EC6D4E7198C}"/>
          </ac:cxnSpMkLst>
        </pc:cxnChg>
      </pc:sldChg>
      <pc:sldChg chg="addSp modSp new mod ord">
        <pc:chgData name="Donato Passarelli" userId="f0cfdcf5-61ca-4be8-aa94-d8e955c9f720" providerId="ADAL" clId="{15F82AF7-D265-4574-BE1C-84F7FC10BF06}" dt="2022-03-01T20:01:12.885" v="4550"/>
        <pc:sldMkLst>
          <pc:docMk/>
          <pc:sldMk cId="2842376484" sldId="2704"/>
        </pc:sldMkLst>
        <pc:spChg chg="mod">
          <ac:chgData name="Donato Passarelli" userId="f0cfdcf5-61ca-4be8-aa94-d8e955c9f720" providerId="ADAL" clId="{15F82AF7-D265-4574-BE1C-84F7FC10BF06}" dt="2022-03-01T20:00:48.267" v="4546"/>
          <ac:spMkLst>
            <pc:docMk/>
            <pc:sldMk cId="2842376484" sldId="2704"/>
            <ac:spMk id="3" creationId="{87C5DE3C-B49E-448F-BBCA-B322FEAD87C6}"/>
          </ac:spMkLst>
        </pc:spChg>
        <pc:spChg chg="add mod">
          <ac:chgData name="Donato Passarelli" userId="f0cfdcf5-61ca-4be8-aa94-d8e955c9f720" providerId="ADAL" clId="{15F82AF7-D265-4574-BE1C-84F7FC10BF06}" dt="2022-03-01T20:00:31.361" v="4545" actId="1076"/>
          <ac:spMkLst>
            <pc:docMk/>
            <pc:sldMk cId="2842376484" sldId="2704"/>
            <ac:spMk id="8" creationId="{86F6C504-F22C-4D22-A3E7-F699732EDAC7}"/>
          </ac:spMkLst>
        </pc:spChg>
        <pc:picChg chg="add mod">
          <ac:chgData name="Donato Passarelli" userId="f0cfdcf5-61ca-4be8-aa94-d8e955c9f720" providerId="ADAL" clId="{15F82AF7-D265-4574-BE1C-84F7FC10BF06}" dt="2022-03-01T20:00:20.644" v="4543"/>
          <ac:picMkLst>
            <pc:docMk/>
            <pc:sldMk cId="2842376484" sldId="2704"/>
            <ac:picMk id="7" creationId="{19AD709A-221A-4DF7-A2C2-4FB24592A8A6}"/>
          </ac:picMkLst>
        </pc:picChg>
      </pc:sldChg>
      <pc:sldChg chg="addSp delSp modSp new mod">
        <pc:chgData name="Donato Passarelli" userId="f0cfdcf5-61ca-4be8-aa94-d8e955c9f720" providerId="ADAL" clId="{15F82AF7-D265-4574-BE1C-84F7FC10BF06}" dt="2022-03-01T20:17:52.525" v="4590" actId="478"/>
        <pc:sldMkLst>
          <pc:docMk/>
          <pc:sldMk cId="1464515451" sldId="2705"/>
        </pc:sldMkLst>
        <pc:spChg chg="del">
          <ac:chgData name="Donato Passarelli" userId="f0cfdcf5-61ca-4be8-aa94-d8e955c9f720" providerId="ADAL" clId="{15F82AF7-D265-4574-BE1C-84F7FC10BF06}" dt="2022-03-01T20:17:52.525" v="4590" actId="478"/>
          <ac:spMkLst>
            <pc:docMk/>
            <pc:sldMk cId="1464515451" sldId="2705"/>
            <ac:spMk id="2" creationId="{63601F1A-6496-45A1-9749-ED77A02017E1}"/>
          </ac:spMkLst>
        </pc:spChg>
        <pc:spChg chg="mod">
          <ac:chgData name="Donato Passarelli" userId="f0cfdcf5-61ca-4be8-aa94-d8e955c9f720" providerId="ADAL" clId="{15F82AF7-D265-4574-BE1C-84F7FC10BF06}" dt="2022-03-01T20:17:47.801" v="4589"/>
          <ac:spMkLst>
            <pc:docMk/>
            <pc:sldMk cId="1464515451" sldId="2705"/>
            <ac:spMk id="3" creationId="{B51B8CAC-3C5D-448C-A801-4EED9D2ED587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9" creationId="{1A833042-6F1A-4FC6-A6A6-638BAE6FC6F9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12" creationId="{AB163D75-6073-442E-8D7C-CC29CA398D7A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15" creationId="{1ED1D171-71CD-47BC-9EB8-EB5C2F589DD7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18" creationId="{C6AC3496-BA0D-4503-8B99-41BE039E203E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21" creationId="{7BA39216-339F-4C89-B551-49262CC10F38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24" creationId="{2B43E1EF-0A17-4D56-A361-7ECB5FDBB5D6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27" creationId="{2B910063-C16E-4CE9-A857-6D6A363D0371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0" creationId="{258FE5DF-86B6-4767-BE0D-67F687CD5264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3" creationId="{0BACEE95-F002-47DF-A74D-EEE63ADC69D7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6" creationId="{9BB07F09-8C4D-4215-A1B7-2B9C8D800064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9" creationId="{23200749-DF48-46D2-AEE4-2A024D796FA9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42" creationId="{9AF7321D-23CF-4A0F-8F7F-E42FC43A541C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45" creationId="{FD582AFD-751A-45B8-A244-C6655C3FA5BB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48" creationId="{A0E7B60A-39E6-4523-A481-A56E56F9F6DB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51" creationId="{FA227A1E-9BDA-4D72-8F1B-4C414B605ACA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54" creationId="{AA4453AF-492D-4D8F-87EE-99257399091F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57" creationId="{FC441BEB-F825-49EC-B1A3-52C4E76804C1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0" creationId="{0FAECB3C-5EB6-4863-8C3F-F4AE93DC1C6D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3" creationId="{B742C56C-ACA6-4B7F-86D7-48AE678CF911}"/>
          </ac:spMkLst>
        </pc:spChg>
        <pc:spChg chg="add 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5" creationId="{48C23155-BB50-408A-94C3-7B6B85477D1E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7" creationId="{1873CA85-96E9-44CD-A1D4-183072584AF3}"/>
          </ac:spMkLst>
        </pc:spChg>
        <pc:spChg chg="add 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9" creationId="{A8CF91C8-96EE-45F6-8A32-C1E848D483A9}"/>
          </ac:spMkLst>
        </pc:s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8" creationId="{C6BE06B3-2CA6-46E2-AD2D-BF95916B400C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11" creationId="{54A43686-9A15-45CA-A18B-B3F81CC2DAEB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14" creationId="{AE8F5DD9-CC3D-4977-8D3A-22F546702D2C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17" creationId="{AC1989D9-BF76-4C49-8A51-2D81D85BA165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0" creationId="{93EABA03-6EA0-4902-9BB3-C640A9A9BA28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3" creationId="{BD4CDB84-A5D4-4E06-8EB2-CE8F02371EB7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6" creationId="{01314FD7-43F5-453B-8244-3793FD577204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9" creationId="{10819D3D-D0A6-402A-867E-81614A2EF812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32" creationId="{21536244-4009-4CA0-9569-EE72940A35A1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35" creationId="{2152B502-FCC8-44F7-9155-55580CB28D49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38" creationId="{D861297F-4067-454E-BB67-6D747AA96BEF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41" creationId="{3CD1B898-CF35-4724-9E66-BEAF5B98E0D8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44" creationId="{6FD07DBD-CD96-4474-AD11-1D3441170647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47" creationId="{BB3D807A-5CD8-4E48-8DCC-4CAA6D3D8D25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0" creationId="{E7996841-6F17-4B36-AD77-39ED6A890A94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3" creationId="{8F4BE5CD-A3AA-4D40-80E3-F7F263FCC9F5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6" creationId="{D5DAE37F-610E-4778-8EC8-79CD1F6EF6CC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9" creationId="{BC43C176-89A9-4F11-A23F-2EE9D533FA2D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62" creationId="{2FE93708-BCAE-46FC-A928-E56211D3F106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66" creationId="{9E0C0424-A5F2-47D0-8606-9DE9D47D6D5E}"/>
          </ac:grpSpMkLst>
        </pc:grpChg>
        <pc:picChg chg="add mod">
          <ac:chgData name="Donato Passarelli" userId="f0cfdcf5-61ca-4be8-aa94-d8e955c9f720" providerId="ADAL" clId="{15F82AF7-D265-4574-BE1C-84F7FC10BF06}" dt="2022-03-01T20:17:39.592" v="4588"/>
          <ac:picMkLst>
            <pc:docMk/>
            <pc:sldMk cId="1464515451" sldId="2705"/>
            <ac:picMk id="7" creationId="{C7F9A13F-EB92-46C4-AED3-DABA6BF26B97}"/>
          </ac:picMkLst>
        </pc:pic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0" creationId="{AD633BD1-6E4A-4E87-B811-5731390D828B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3" creationId="{5B32CE84-6853-4684-A9F3-A0E4A94B3293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6" creationId="{730B0BBF-4131-4D01-9302-B65F0C5A3B05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9" creationId="{C50D96BA-970C-49E6-923E-453AB81788BF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22" creationId="{F6AC2406-6041-455C-9377-20BEC3C75563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25" creationId="{6700CB06-CE03-47D0-B047-6469ACCD8CF6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28" creationId="{E0691050-3A03-43D5-9AA3-1E16D668C9DF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31" creationId="{A81BD3DC-4112-4E26-AEBC-36D164320D3E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34" creationId="{F1F3B7DB-9F03-4EB4-B4D4-9BDB8CD14906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37" creationId="{9E4D58D9-B7B5-4EE9-A2EB-5036D4F1A947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0" creationId="{A3197C83-B05D-44A4-9552-1B646DD9A870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3" creationId="{4CCE5AAF-6EDB-408F-AD07-1C1EF690E5DE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6" creationId="{964AD960-08E2-44A4-97ED-CAE23DF2293C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9" creationId="{811B525A-93B0-4A9E-8BFF-EB841EE71A5D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52" creationId="{F80692F4-86E8-4F87-9687-940B2983A96D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55" creationId="{C3DF15F1-02FA-4C66-B1C5-18747D4DD332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58" creationId="{9C95ED8F-A5FD-453E-BC97-2568E5E3E8DD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61" creationId="{5EB550BE-1CDB-4769-9825-681C5D003262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64" creationId="{B430D160-534F-41BA-962A-10B6C23E5D91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68" creationId="{FD88ECA6-AEB5-42FC-8837-8959BE769E94}"/>
          </ac:cxnSpMkLst>
        </pc:cxnChg>
        <pc:cxnChg chg="add 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70" creationId="{823F88EE-86EC-4317-A59E-3409B2739A4A}"/>
          </ac:cxnSpMkLst>
        </pc:cxnChg>
      </pc:sldChg>
      <pc:sldChg chg="addSp delSp modSp new del mod">
        <pc:chgData name="Donato Passarelli" userId="f0cfdcf5-61ca-4be8-aa94-d8e955c9f720" providerId="ADAL" clId="{15F82AF7-D265-4574-BE1C-84F7FC10BF06}" dt="2022-03-01T20:17:08.478" v="4586" actId="2696"/>
        <pc:sldMkLst>
          <pc:docMk/>
          <pc:sldMk cId="3363888674" sldId="2705"/>
        </pc:sldMkLst>
        <pc:spChg chg="del">
          <ac:chgData name="Donato Passarelli" userId="f0cfdcf5-61ca-4be8-aa94-d8e955c9f720" providerId="ADAL" clId="{15F82AF7-D265-4574-BE1C-84F7FC10BF06}" dt="2022-03-01T20:16:44.337" v="4585" actId="478"/>
          <ac:spMkLst>
            <pc:docMk/>
            <pc:sldMk cId="3363888674" sldId="2705"/>
            <ac:spMk id="2" creationId="{21857F03-9DE3-4BE9-8E56-FD8B82E063B9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9" creationId="{B4F4583E-9F29-4130-9100-5BDD17D5A782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12" creationId="{C4531348-B8B7-4998-A6DE-5BAC57D40E96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15" creationId="{F2272C24-C29D-4D27-ACC3-744F67AB5544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18" creationId="{BF7C39AA-EDA3-4ED9-83AD-B3BF83482C71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21" creationId="{CEF2B160-38B6-45F2-9C19-EEF4A9E36CF9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24" creationId="{6457260F-B79F-470E-BF63-52F5EEB06FB1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27" creationId="{FDA4931B-FCB7-4AAF-99F8-45B0D2E86F3E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0" creationId="{4EDF152D-0363-4DE1-A4BD-5A8F9CF7DC11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3" creationId="{B57B10E8-DA73-4F4A-87E5-9BF52C25471D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6" creationId="{97CDE9A0-4AC5-4E51-A3D6-BA093548CD9D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9" creationId="{F06A18EF-F9BE-41E8-9C91-76000CCC5C1D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42" creationId="{C25538C5-A0E2-40FE-A946-702A84C44423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45" creationId="{3D373C51-A273-4A5D-BCC0-E95A1930D99A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48" creationId="{40FF67A4-372B-45F4-9F91-97CC0F1979BB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51" creationId="{0B167B4A-76FE-42C7-AC06-A7CB19BD7D41}"/>
          </ac:spMkLst>
        </pc:spChg>
        <pc:spChg chg="add 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53" creationId="{C31425DB-2F95-43D4-B1C5-EFC9DA072D57}"/>
          </ac:spMkLst>
        </pc:s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8" creationId="{E6726A31-8ECA-41BE-9F78-F6B388366A05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11" creationId="{1E8E6AFD-03F3-49F3-A082-1241C440A22D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14" creationId="{0BE3AD2F-908D-4CF8-A8D0-210E77796736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17" creationId="{BDD3C80D-BA86-493E-BFC0-AF86112B12D1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0" creationId="{854AF6CB-0762-4CD9-B5DD-CB467D1F685A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3" creationId="{63CDFF5F-8E32-4799-A7F9-0E7FEAB27EBF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6" creationId="{0FE278D9-0E6A-4D93-AF98-315D03ED8AF3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9" creationId="{4D7084B2-0407-469E-A5DA-B861E5694B33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32" creationId="{7AA809E3-A8A1-4B0E-B9E1-040400B69D6C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35" creationId="{4C010F94-6453-4D95-BB8E-4818A4B9D37C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38" creationId="{49BF8C0A-5FFB-4B64-9EEC-F817E3746192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41" creationId="{8223B259-D4D9-4237-BCA4-6F7D5677BE76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44" creationId="{773FC6C4-8EBD-4FE7-AC51-35AC153FC3B3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47" creationId="{661624C7-9784-4067-A154-4B9146014CBA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50" creationId="{E9113D5F-4570-4067-8D46-FE0A3D709F80}"/>
          </ac:grpSpMkLst>
        </pc:grpChg>
        <pc:picChg chg="add mod">
          <ac:chgData name="Donato Passarelli" userId="f0cfdcf5-61ca-4be8-aa94-d8e955c9f720" providerId="ADAL" clId="{15F82AF7-D265-4574-BE1C-84F7FC10BF06}" dt="2022-03-01T20:16:38.889" v="4584"/>
          <ac:picMkLst>
            <pc:docMk/>
            <pc:sldMk cId="3363888674" sldId="2705"/>
            <ac:picMk id="7" creationId="{66C92C52-EC2F-423F-AF00-5F7B6EA96B05}"/>
          </ac:picMkLst>
        </pc:pic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0" creationId="{15D7382F-FE01-48E3-822B-A54799EB6EB9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3" creationId="{E0D64BC8-E214-4CDC-9642-CE061AE94B22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6" creationId="{BAD2623E-74C5-4E28-97C1-FCA107FA7C7E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9" creationId="{EA7FBE00-4CB6-4536-986F-302B04F8B842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22" creationId="{80FAFF18-F0F2-46D4-9B04-40B519DDAA51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25" creationId="{07A8FDB3-0266-4433-A1E6-ADF9E1285071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28" creationId="{97C8D71D-F3F5-4F1C-96F1-9582AF3F0512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31" creationId="{B4246FDD-9F1A-43A7-BCD2-87DBDF1010C0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34" creationId="{CD6C448C-0CF0-4ADB-8704-9654ACDF7E51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37" creationId="{C22EBC4D-6016-42B1-91DF-0EDF905C151E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0" creationId="{413C29F4-6CE1-4172-929C-2F1F343B7236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3" creationId="{3E6A0E36-E6B8-4D27-8AFF-BA0A17726CAC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6" creationId="{F2083897-2CA3-4CA5-A339-0C08FDBE59F9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9" creationId="{33E0821C-A604-48C4-A5F1-7243F7D9BFB0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52" creationId="{9742095A-F211-40E5-8894-A0904FCFC48B}"/>
          </ac:cxnSpMkLst>
        </pc:cxnChg>
      </pc:sldChg>
      <pc:sldChg chg="addSp delSp modSp new mod">
        <pc:chgData name="Donato Passarelli" userId="f0cfdcf5-61ca-4be8-aa94-d8e955c9f720" providerId="ADAL" clId="{15F82AF7-D265-4574-BE1C-84F7FC10BF06}" dt="2022-03-01T21:01:05.484" v="4596" actId="478"/>
        <pc:sldMkLst>
          <pc:docMk/>
          <pc:sldMk cId="771243025" sldId="2706"/>
        </pc:sldMkLst>
        <pc:spChg chg="del">
          <ac:chgData name="Donato Passarelli" userId="f0cfdcf5-61ca-4be8-aa94-d8e955c9f720" providerId="ADAL" clId="{15F82AF7-D265-4574-BE1C-84F7FC10BF06}" dt="2022-03-01T21:01:05.484" v="4596" actId="478"/>
          <ac:spMkLst>
            <pc:docMk/>
            <pc:sldMk cId="771243025" sldId="2706"/>
            <ac:spMk id="2" creationId="{567C62EA-4748-4D50-8FA7-AF54BE04C624}"/>
          </ac:spMkLst>
        </pc:spChg>
        <pc:spChg chg="mod">
          <ac:chgData name="Donato Passarelli" userId="f0cfdcf5-61ca-4be8-aa94-d8e955c9f720" providerId="ADAL" clId="{15F82AF7-D265-4574-BE1C-84F7FC10BF06}" dt="2022-03-01T21:00:42.233" v="4593"/>
          <ac:spMkLst>
            <pc:docMk/>
            <pc:sldMk cId="771243025" sldId="2706"/>
            <ac:spMk id="3" creationId="{CD7C01C1-6FFB-4143-9EFB-06C307E17DC8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6" creationId="{AC8AFE9C-0EF6-4246-8D3E-1D2D50661387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7" creationId="{7087156A-2BC4-4CE2-BC6B-73B3CC7C61DF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8" creationId="{0AAC2D66-93EB-42DA-AFE4-5C4B214E55B7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9" creationId="{C5EE67FB-665D-4F10-AE41-71BB549A96A0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0" creationId="{1CE77243-0B1B-4733-8323-CA84E04F53C7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1" creationId="{70DA5A90-594B-4A4B-8AFC-AB007B7EF8D9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2" creationId="{95C83ABA-2EFD-4DD3-BB9E-35108CBC0289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3" creationId="{E65D6F4F-E862-4B3F-910C-D42FD6718DA5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4" creationId="{0FFCEE4F-C90F-4CCB-9926-6E570685990D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5" creationId="{8CC9AFB3-7663-42A2-AE73-2D2D6F8D3664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6" creationId="{72C6D56D-5EA1-4573-AB57-52EA847105E0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7" creationId="{660E64E5-F22C-41F1-9568-E6D50FA5B6C4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8" creationId="{52F06758-0151-4852-8FF8-3B9ECC833AC6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9" creationId="{84A96F30-7902-43A1-A1E4-CA0E88F524AC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0" creationId="{8DB9A3A6-5E8B-4B08-B1DA-E0415972E76E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1" creationId="{CD5E99F7-9D27-43CF-930A-8F45A82539AF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2" creationId="{CB05E559-D696-441C-B8CF-B03F01C43DFC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3" creationId="{1175134C-096D-4FE4-9272-B799E2B7DA6C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4" creationId="{C6559824-EE22-461D-91F0-92CAC57B0A16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5" creationId="{84CD9735-7814-4F78-B396-16F35A15418F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7" creationId="{01F7CB7F-1421-42A6-9DA8-813BED2A52C3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9" creationId="{BD9B8709-EBAD-43CC-9D3F-0E0617649070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40" creationId="{16093A1A-9F5E-43F3-9291-618A2E61210B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41" creationId="{5EFC5839-5764-46B6-81DC-B1FD01EFC54B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42" creationId="{DC4FE3C4-19F0-40D8-BF9C-A8346E961845}"/>
          </ac:spMkLst>
        </pc:spChg>
        <pc:spChg chg="add mod">
          <ac:chgData name="Donato Passarelli" userId="f0cfdcf5-61ca-4be8-aa94-d8e955c9f720" providerId="ADAL" clId="{15F82AF7-D265-4574-BE1C-84F7FC10BF06}" dt="2022-03-01T21:01:01.683" v="4595" actId="1076"/>
          <ac:spMkLst>
            <pc:docMk/>
            <pc:sldMk cId="771243025" sldId="2706"/>
            <ac:spMk id="43" creationId="{A6D5F438-9554-4995-A608-008968CA31DA}"/>
          </ac:spMkLst>
        </pc:spChg>
        <pc:grpChg chg="add mod">
          <ac:chgData name="Donato Passarelli" userId="f0cfdcf5-61ca-4be8-aa94-d8e955c9f720" providerId="ADAL" clId="{15F82AF7-D265-4574-BE1C-84F7FC10BF06}" dt="2022-03-01T21:00:23.715" v="4592"/>
          <ac:grpSpMkLst>
            <pc:docMk/>
            <pc:sldMk cId="771243025" sldId="2706"/>
            <ac:grpSpMk id="7" creationId="{5430CFD0-A062-4B7C-9B92-EF426E641149}"/>
          </ac:grpSpMkLst>
        </pc:grp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8" creationId="{3FA5EFFC-BEA5-4587-9BFF-43E7588B7742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9" creationId="{8EA8A809-C0FF-4812-90BF-F15760056AAC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0" creationId="{7BB8C8D8-D7ED-4525-841B-C11E991684A6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1" creationId="{22154C3B-CB78-43FC-B02B-1023D70FC8DF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2" creationId="{49D83D21-2F1E-4876-A301-E75FC2EA76BE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3" creationId="{7F3FB5C9-7307-4E0F-BB7F-F7DAA62157C5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4" creationId="{676F8F87-A499-4A19-B8F4-A9E614A915E3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5" creationId="{D0CC87E7-7234-4A1A-B6F3-C589DEB23581}"/>
          </ac:picMkLst>
        </pc:picChg>
        <pc:cxnChg chg="add mod">
          <ac:chgData name="Donato Passarelli" userId="f0cfdcf5-61ca-4be8-aa94-d8e955c9f720" providerId="ADAL" clId="{15F82AF7-D265-4574-BE1C-84F7FC10BF06}" dt="2022-03-01T21:00:23.715" v="4592"/>
          <ac:cxnSpMkLst>
            <pc:docMk/>
            <pc:sldMk cId="771243025" sldId="2706"/>
            <ac:cxnSpMk id="36" creationId="{44045248-2B99-4A30-9C18-240B3E6EAFB0}"/>
          </ac:cxnSpMkLst>
        </pc:cxnChg>
        <pc:cxnChg chg="add mod">
          <ac:chgData name="Donato Passarelli" userId="f0cfdcf5-61ca-4be8-aa94-d8e955c9f720" providerId="ADAL" clId="{15F82AF7-D265-4574-BE1C-84F7FC10BF06}" dt="2022-03-01T21:00:23.715" v="4592"/>
          <ac:cxnSpMkLst>
            <pc:docMk/>
            <pc:sldMk cId="771243025" sldId="2706"/>
            <ac:cxnSpMk id="38" creationId="{DE98D1E3-660B-42A7-99B3-F66950C10711}"/>
          </ac:cxnSpMkLst>
        </pc:cxnChg>
      </pc:sldChg>
    </pc:docChg>
  </pc:docChgLst>
  <pc:docChgLst>
    <pc:chgData name="Donato Passarelli" userId="f0cfdcf5-61ca-4be8-aa94-d8e955c9f720" providerId="ADAL" clId="{DFD1ECA4-2A09-4B7D-AD73-180DE6644993}"/>
    <pc:docChg chg="undo custSel delSld modSld modSection">
      <pc:chgData name="Donato Passarelli" userId="f0cfdcf5-61ca-4be8-aa94-d8e955c9f720" providerId="ADAL" clId="{DFD1ECA4-2A09-4B7D-AD73-180DE6644993}" dt="2022-10-11T21:55:19.570" v="600" actId="2696"/>
      <pc:docMkLst>
        <pc:docMk/>
      </pc:docMkLst>
      <pc:sldChg chg="modSp mod">
        <pc:chgData name="Donato Passarelli" userId="f0cfdcf5-61ca-4be8-aa94-d8e955c9f720" providerId="ADAL" clId="{DFD1ECA4-2A09-4B7D-AD73-180DE6644993}" dt="2022-10-11T21:34:44.297" v="412" actId="20577"/>
        <pc:sldMkLst>
          <pc:docMk/>
          <pc:sldMk cId="539887633" sldId="2724"/>
        </pc:sldMkLst>
        <pc:spChg chg="mod">
          <ac:chgData name="Donato Passarelli" userId="f0cfdcf5-61ca-4be8-aa94-d8e955c9f720" providerId="ADAL" clId="{DFD1ECA4-2A09-4B7D-AD73-180DE6644993}" dt="2022-10-11T21:34:44.297" v="412" actId="20577"/>
          <ac:spMkLst>
            <pc:docMk/>
            <pc:sldMk cId="539887633" sldId="2724"/>
            <ac:spMk id="20" creationId="{6BD0632A-8C66-4084-A1B9-3DA751771E50}"/>
          </ac:spMkLst>
        </pc:spChg>
      </pc:sldChg>
      <pc:sldChg chg="addSp modSp mod">
        <pc:chgData name="Donato Passarelli" userId="f0cfdcf5-61ca-4be8-aa94-d8e955c9f720" providerId="ADAL" clId="{DFD1ECA4-2A09-4B7D-AD73-180DE6644993}" dt="2022-10-11T21:18:46.985" v="395" actId="14100"/>
        <pc:sldMkLst>
          <pc:docMk/>
          <pc:sldMk cId="2184783800" sldId="2727"/>
        </pc:sldMkLst>
        <pc:spChg chg="add mod">
          <ac:chgData name="Donato Passarelli" userId="f0cfdcf5-61ca-4be8-aa94-d8e955c9f720" providerId="ADAL" clId="{DFD1ECA4-2A09-4B7D-AD73-180DE6644993}" dt="2022-10-11T21:18:46.985" v="395" actId="14100"/>
          <ac:spMkLst>
            <pc:docMk/>
            <pc:sldMk cId="2184783800" sldId="2727"/>
            <ac:spMk id="2" creationId="{B2B04C04-0C7E-4890-B484-FFA374420087}"/>
          </ac:spMkLst>
        </pc:spChg>
      </pc:sldChg>
      <pc:sldChg chg="modSp mod">
        <pc:chgData name="Donato Passarelli" userId="f0cfdcf5-61ca-4be8-aa94-d8e955c9f720" providerId="ADAL" clId="{DFD1ECA4-2A09-4B7D-AD73-180DE6644993}" dt="2022-10-11T21:20:34.112" v="410" actId="21"/>
        <pc:sldMkLst>
          <pc:docMk/>
          <pc:sldMk cId="1309490462" sldId="2730"/>
        </pc:sldMkLst>
        <pc:spChg chg="mod">
          <ac:chgData name="Donato Passarelli" userId="f0cfdcf5-61ca-4be8-aa94-d8e955c9f720" providerId="ADAL" clId="{DFD1ECA4-2A09-4B7D-AD73-180DE6644993}" dt="2022-10-11T21:20:34.112" v="410" actId="21"/>
          <ac:spMkLst>
            <pc:docMk/>
            <pc:sldMk cId="1309490462" sldId="2730"/>
            <ac:spMk id="2" creationId="{4C5014AB-E56B-4273-B9DC-686E29ED5925}"/>
          </ac:spMkLst>
        </pc:spChg>
      </pc:sldChg>
      <pc:sldChg chg="modSp mod modNotesTx">
        <pc:chgData name="Donato Passarelli" userId="f0cfdcf5-61ca-4be8-aa94-d8e955c9f720" providerId="ADAL" clId="{DFD1ECA4-2A09-4B7D-AD73-180DE6644993}" dt="2022-10-10T20:22:11.227" v="6" actId="6549"/>
        <pc:sldMkLst>
          <pc:docMk/>
          <pc:sldMk cId="430444977" sldId="2737"/>
        </pc:sldMkLst>
        <pc:graphicFrameChg chg="modGraphic">
          <ac:chgData name="Donato Passarelli" userId="f0cfdcf5-61ca-4be8-aa94-d8e955c9f720" providerId="ADAL" clId="{DFD1ECA4-2A09-4B7D-AD73-180DE6644993}" dt="2022-10-10T20:22:00.930" v="5" actId="20577"/>
          <ac:graphicFrameMkLst>
            <pc:docMk/>
            <pc:sldMk cId="430444977" sldId="2737"/>
            <ac:graphicFrameMk id="12" creationId="{97EB14C0-BCDE-4FBB-B6F4-5B4856ECB9BF}"/>
          </ac:graphicFrameMkLst>
        </pc:graphicFrameChg>
      </pc:sldChg>
      <pc:sldChg chg="modSp mod">
        <pc:chgData name="Donato Passarelli" userId="f0cfdcf5-61ca-4be8-aa94-d8e955c9f720" providerId="ADAL" clId="{DFD1ECA4-2A09-4B7D-AD73-180DE6644993}" dt="2022-10-11T21:55:13.931" v="599" actId="948"/>
        <pc:sldMkLst>
          <pc:docMk/>
          <pc:sldMk cId="3314788775" sldId="2973"/>
        </pc:sldMkLst>
        <pc:spChg chg="mod">
          <ac:chgData name="Donato Passarelli" userId="f0cfdcf5-61ca-4be8-aa94-d8e955c9f720" providerId="ADAL" clId="{DFD1ECA4-2A09-4B7D-AD73-180DE6644993}" dt="2022-10-11T21:55:13.931" v="599" actId="948"/>
          <ac:spMkLst>
            <pc:docMk/>
            <pc:sldMk cId="3314788775" sldId="2973"/>
            <ac:spMk id="2" creationId="{9B63245C-7678-E6BD-9FCF-6AC00F57FE5C}"/>
          </ac:spMkLst>
        </pc:spChg>
        <pc:spChg chg="mod">
          <ac:chgData name="Donato Passarelli" userId="f0cfdcf5-61ca-4be8-aa94-d8e955c9f720" providerId="ADAL" clId="{DFD1ECA4-2A09-4B7D-AD73-180DE6644993}" dt="2022-10-10T20:54:47.297" v="253" actId="21"/>
          <ac:spMkLst>
            <pc:docMk/>
            <pc:sldMk cId="3314788775" sldId="2973"/>
            <ac:spMk id="9" creationId="{F1BF348C-2223-AAAB-EEE9-B1C5B2F37054}"/>
          </ac:spMkLst>
        </pc:spChg>
      </pc:sldChg>
      <pc:sldChg chg="modSp del mod">
        <pc:chgData name="Donato Passarelli" userId="f0cfdcf5-61ca-4be8-aa94-d8e955c9f720" providerId="ADAL" clId="{DFD1ECA4-2A09-4B7D-AD73-180DE6644993}" dt="2022-10-11T21:55:19.570" v="600" actId="2696"/>
        <pc:sldMkLst>
          <pc:docMk/>
          <pc:sldMk cId="1649917830" sldId="2979"/>
        </pc:sldMkLst>
        <pc:spChg chg="mod">
          <ac:chgData name="Donato Passarelli" userId="f0cfdcf5-61ca-4be8-aa94-d8e955c9f720" providerId="ADAL" clId="{DFD1ECA4-2A09-4B7D-AD73-180DE6644993}" dt="2022-10-10T20:58:02.065" v="368" actId="20577"/>
          <ac:spMkLst>
            <pc:docMk/>
            <pc:sldMk cId="1649917830" sldId="2979"/>
            <ac:spMk id="2" creationId="{93BAE6B9-5AC4-AF53-0642-15022AFD57B7}"/>
          </ac:spMkLst>
        </pc:spChg>
        <pc:picChg chg="mod">
          <ac:chgData name="Donato Passarelli" userId="f0cfdcf5-61ca-4be8-aa94-d8e955c9f720" providerId="ADAL" clId="{DFD1ECA4-2A09-4B7D-AD73-180DE6644993}" dt="2022-10-10T20:58:12.664" v="377" actId="1036"/>
          <ac:picMkLst>
            <pc:docMk/>
            <pc:sldMk cId="1649917830" sldId="2979"/>
            <ac:picMk id="7" creationId="{0F6ABE2D-FCF7-4E40-8504-712E7253131C}"/>
          </ac:picMkLst>
        </pc:picChg>
        <pc:picChg chg="mod">
          <ac:chgData name="Donato Passarelli" userId="f0cfdcf5-61ca-4be8-aa94-d8e955c9f720" providerId="ADAL" clId="{DFD1ECA4-2A09-4B7D-AD73-180DE6644993}" dt="2022-10-10T20:58:12.664" v="377" actId="1036"/>
          <ac:picMkLst>
            <pc:docMk/>
            <pc:sldMk cId="1649917830" sldId="2979"/>
            <ac:picMk id="8" creationId="{33D2DF73-535B-44FE-8A81-1455F5A04AC7}"/>
          </ac:picMkLst>
        </pc:picChg>
      </pc:sldChg>
      <pc:sldChg chg="modSp mod">
        <pc:chgData name="Donato Passarelli" userId="f0cfdcf5-61ca-4be8-aa94-d8e955c9f720" providerId="ADAL" clId="{DFD1ECA4-2A09-4B7D-AD73-180DE6644993}" dt="2022-10-11T21:38:43.929" v="413" actId="1036"/>
        <pc:sldMkLst>
          <pc:docMk/>
          <pc:sldMk cId="1388936382" sldId="2982"/>
        </pc:sldMkLst>
        <pc:spChg chg="mod">
          <ac:chgData name="Donato Passarelli" userId="f0cfdcf5-61ca-4be8-aa94-d8e955c9f720" providerId="ADAL" clId="{DFD1ECA4-2A09-4B7D-AD73-180DE6644993}" dt="2022-10-11T21:38:43.929" v="413" actId="1036"/>
          <ac:spMkLst>
            <pc:docMk/>
            <pc:sldMk cId="1388936382" sldId="2982"/>
            <ac:spMk id="2" creationId="{9B63245C-7678-E6BD-9FCF-6AC00F57FE5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ozelis_services_fnal_gov/Documents/HWRCavGradient-and-Power-noBeam-Testingv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ysClr val="windowText" lastClr="000000"/>
                </a:solidFill>
              </a:rPr>
              <a:t>HWR Cavity Performance </a:t>
            </a:r>
          </a:p>
        </c:rich>
      </c:tx>
      <c:layout>
        <c:manualLayout>
          <c:xMode val="edge"/>
          <c:yMode val="edge"/>
          <c:x val="0.32210075026795282"/>
          <c:y val="9.09090909090909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29988468422577"/>
          <c:y val="0.11239393939393939"/>
          <c:w val="0.85512023261243275"/>
          <c:h val="0.73098776315199676"/>
        </c:manualLayout>
      </c:layout>
      <c:barChart>
        <c:barDir val="col"/>
        <c:grouping val="clustered"/>
        <c:varyColors val="0"/>
        <c:ser>
          <c:idx val="0"/>
          <c:order val="0"/>
          <c:tx>
            <c:v>Required Gradient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val>
            <c:numRef>
              <c:f>Parameters!$S$8:$S$15</c:f>
              <c:numCache>
                <c:formatCode>General</c:formatCode>
                <c:ptCount val="8"/>
                <c:pt idx="0">
                  <c:v>1.39</c:v>
                </c:pt>
                <c:pt idx="1">
                  <c:v>1.89</c:v>
                </c:pt>
                <c:pt idx="2">
                  <c:v>3.91</c:v>
                </c:pt>
                <c:pt idx="3">
                  <c:v>4.79</c:v>
                </c:pt>
                <c:pt idx="4">
                  <c:v>7.19</c:v>
                </c:pt>
                <c:pt idx="5">
                  <c:v>9.6999999999999993</c:v>
                </c:pt>
                <c:pt idx="6">
                  <c:v>9.6999999999999993</c:v>
                </c:pt>
                <c:pt idx="7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7-48FC-88E6-81E855AB5E61}"/>
            </c:ext>
          </c:extLst>
        </c:ser>
        <c:ser>
          <c:idx val="1"/>
          <c:order val="1"/>
          <c:tx>
            <c:v>Maximum Test Gradient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val>
            <c:numRef>
              <c:f>Parameters!$T$8:$T$15</c:f>
              <c:numCache>
                <c:formatCode>General</c:formatCode>
                <c:ptCount val="8"/>
                <c:pt idx="0">
                  <c:v>10.8</c:v>
                </c:pt>
                <c:pt idx="1">
                  <c:v>10.8</c:v>
                </c:pt>
                <c:pt idx="2">
                  <c:v>6.5</c:v>
                </c:pt>
                <c:pt idx="3">
                  <c:v>11.2</c:v>
                </c:pt>
                <c:pt idx="4">
                  <c:v>10.5</c:v>
                </c:pt>
                <c:pt idx="5">
                  <c:v>11</c:v>
                </c:pt>
                <c:pt idx="6">
                  <c:v>10.7</c:v>
                </c:pt>
                <c:pt idx="7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7-48FC-88E6-81E855AB5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5282416"/>
        <c:axId val="485292256"/>
      </c:barChart>
      <c:catAx>
        <c:axId val="485282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Cavity Position</a:t>
                </a:r>
              </a:p>
            </c:rich>
          </c:tx>
          <c:layout>
            <c:manualLayout>
              <c:xMode val="edge"/>
              <c:yMode val="edge"/>
              <c:x val="0.45780871730656308"/>
              <c:y val="0.910368699168770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92256"/>
        <c:crosses val="autoZero"/>
        <c:auto val="1"/>
        <c:lblAlgn val="ctr"/>
        <c:lblOffset val="100"/>
        <c:noMultiLvlLbl val="0"/>
      </c:catAx>
      <c:valAx>
        <c:axId val="48529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Gradient (MV/m)</a:t>
                </a:r>
              </a:p>
            </c:rich>
          </c:tx>
          <c:layout>
            <c:manualLayout>
              <c:xMode val="edge"/>
              <c:yMode val="edge"/>
              <c:x val="2.4681112974085789E-2"/>
              <c:y val="0.34504146184762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82416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328855119525149"/>
          <c:y val="0.58802033996224856"/>
          <c:w val="0.31280910640886872"/>
          <c:h val="0.1464266112845951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0.12129</cdr:x>
      <cdr:y>0.25047</cdr:y>
    </cdr:from>
    <cdr:to>
      <cdr:x>0.9717</cdr:x>
      <cdr:y>0.25237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19FE266-F10B-4C3E-95C2-A97E8AEEE9EA}"/>
            </a:ext>
          </a:extLst>
        </cdr:cNvPr>
        <cdr:cNvCxnSpPr/>
      </cdr:nvCxnSpPr>
      <cdr:spPr>
        <a:xfrm xmlns:a="http://schemas.openxmlformats.org/drawingml/2006/main">
          <a:off x="857250" y="1257300"/>
          <a:ext cx="6010275" cy="952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0.14016</cdr:x>
      <cdr:y>0.43833</cdr:y>
    </cdr:from>
    <cdr:to>
      <cdr:x>0.35714</cdr:x>
      <cdr:y>0.55787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C1FC47D-9707-4264-9D45-9D3C0D864CA7}"/>
            </a:ext>
          </a:extLst>
        </cdr:cNvPr>
        <cdr:cNvSpPr txBox="1"/>
      </cdr:nvSpPr>
      <cdr:spPr>
        <a:xfrm xmlns:a="http://schemas.openxmlformats.org/drawingml/2006/main">
          <a:off x="990600" y="2200275"/>
          <a:ext cx="1533525" cy="60007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/>
            <a:t>Maximum Required Gradient</a:t>
          </a:r>
        </a:p>
      </cdr:txBody>
    </cdr:sp>
  </cdr:relSizeAnchor>
  <cdr:relSizeAnchor xmlns:cdr="http://schemas.openxmlformats.org/drawingml/2006/chartDrawing">
    <cdr:from>
      <cdr:x>0.34232</cdr:x>
      <cdr:y>0.25237</cdr:y>
    </cdr:from>
    <cdr:to>
      <cdr:x>0.39084</cdr:x>
      <cdr:y>0.43454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154E6CB2-FBF7-4BB5-A96D-3A7B78F4C7CE}"/>
            </a:ext>
          </a:extLst>
        </cdr:cNvPr>
        <cdr:cNvCxnSpPr/>
      </cdr:nvCxnSpPr>
      <cdr:spPr>
        <a:xfrm xmlns:a="http://schemas.openxmlformats.org/drawingml/2006/main" flipV="1">
          <a:off x="2419350" y="1266825"/>
          <a:ext cx="342900" cy="91440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5325"/>
            <a:ext cx="6188075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0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4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93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Oct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Donato Passarelli | Plenary talk 4 | TTC meeting, Aomori-city - Japan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6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719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93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7344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844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8151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1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2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2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9"/>
          </a:xfrm>
          <a:prstGeom prst="rect">
            <a:avLst/>
          </a:prstGeom>
        </p:spPr>
        <p:txBody>
          <a:bodyPr lIns="0" rIns="0"/>
          <a:lstStyle>
            <a:lvl1pPr marL="256026" indent="-265169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32" indent="25602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64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377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2971" indent="19201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2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</p:spTree>
    <p:extLst>
      <p:ext uri="{BB962C8B-B14F-4D97-AF65-F5344CB8AC3E}">
        <p14:creationId xmlns:p14="http://schemas.microsoft.com/office/powerpoint/2010/main" val="1797660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2" y="6495483"/>
            <a:ext cx="7384716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685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opensourceinstruments.com/HBCAM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8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microsoft.com/office/2007/relationships/hdphoto" Target="../media/hdphoto1.wdp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7.svg"/><Relationship Id="rId19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em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sv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3" y="4316829"/>
            <a:ext cx="11067994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cs typeface="Helvetica"/>
              </a:rPr>
              <a:t>Operations experience with accelerating H- through prototype low-beta cryomodules for PIP-II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Donato Passarelli	</a:t>
            </a:r>
          </a:p>
          <a:p>
            <a:pPr>
              <a:spcBef>
                <a:spcPts val="0"/>
              </a:spcBef>
            </a:pPr>
            <a:r>
              <a:rPr lang="en-US" dirty="0"/>
              <a:t>TTC meeting</a:t>
            </a:r>
          </a:p>
          <a:p>
            <a:pPr>
              <a:spcBef>
                <a:spcPts val="0"/>
              </a:spcBef>
            </a:pPr>
            <a:r>
              <a:rPr lang="en-US" dirty="0"/>
              <a:t>Plenary talk 4</a:t>
            </a:r>
          </a:p>
          <a:p>
            <a:pPr>
              <a:spcBef>
                <a:spcPts val="0"/>
              </a:spcBef>
            </a:pPr>
            <a:r>
              <a:rPr lang="en-US" dirty="0"/>
              <a:t>October 11-14,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5A479-E502-5776-7E65-45AD3B5E7748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HWR Cryomodule Performance</a:t>
            </a:r>
          </a:p>
        </p:txBody>
      </p:sp>
    </p:spTree>
    <p:extLst>
      <p:ext uri="{BB962C8B-B14F-4D97-AF65-F5344CB8AC3E}">
        <p14:creationId xmlns:p14="http://schemas.microsoft.com/office/powerpoint/2010/main" val="45613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460716-6DFB-448D-965F-4C77619F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484" y="1132305"/>
            <a:ext cx="4377515" cy="1108737"/>
          </a:xfrm>
        </p:spPr>
        <p:txBody>
          <a:bodyPr/>
          <a:lstStyle/>
          <a:p>
            <a:r>
              <a:rPr lang="en-US" sz="2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and solenoids were successfully cooled down to 2K. </a:t>
            </a:r>
            <a:r>
              <a:rPr lang="en-US" sz="24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Stable 2K operation was maintained for several months. </a:t>
            </a:r>
            <a:r>
              <a:rPr lang="en-US" sz="24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of cold mass and warm/cold shift within specifications </a:t>
            </a:r>
            <a:r>
              <a:rPr lang="en-US" sz="24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AA67E-8081-4E11-8060-858FE08B8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Cryomodule: Cooldown and Static Heat Load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B26B2-781D-479A-96CD-6423FF1E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8309-2568-4C8C-A85E-3098004A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3D79-5934-4025-8B18-9514A279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BD34C06-0C6C-4EB2-B3BC-DE6E7224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1" r="7998"/>
          <a:stretch/>
        </p:blipFill>
        <p:spPr>
          <a:xfrm>
            <a:off x="471001" y="946999"/>
            <a:ext cx="6787451" cy="3955112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C70FD54-D609-4FF9-8D77-3BE088AF77EC}"/>
              </a:ext>
            </a:extLst>
          </p:cNvPr>
          <p:cNvSpPr txBox="1">
            <a:spLocks/>
          </p:cNvSpPr>
          <p:nvPr/>
        </p:nvSpPr>
        <p:spPr>
          <a:xfrm>
            <a:off x="471077" y="5023986"/>
            <a:ext cx="11582399" cy="1108737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Measured 2K static heat load (upper limit): 44W</a:t>
            </a:r>
          </a:p>
          <a:p>
            <a:pPr lvl="1"/>
            <a:r>
              <a:rPr lang="en-US" dirty="0"/>
              <a:t>The lower thermal shield was not operable due to a leak </a:t>
            </a:r>
          </a:p>
          <a:p>
            <a:pPr lvl="2"/>
            <a:r>
              <a:rPr lang="en-US" dirty="0"/>
              <a:t>If lower thermal shield operable the expected 2K static heat load is 30W (27W specification)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9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CAC583-6F56-4EF8-92AB-D0199AA53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13" y="866777"/>
            <a:ext cx="4649788" cy="50593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Cavities were tested individually first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. Power raised until gradient limit reached </a:t>
            </a:r>
            <a:b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(admin = 11.2MV/m, nom op = 9.7MV/m)</a:t>
            </a:r>
          </a:p>
          <a:p>
            <a:pPr marL="719657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No Field Emission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observed during initial operation at maximum test gradients </a:t>
            </a: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19657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Minimal MP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at 3-5 MV/m, processed within minutes </a:t>
            </a: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19657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Cavities (except 3)  operated in field feedback mode demonstrating LLRF control </a:t>
            </a: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19657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Cavity 3 had coupler HV Bias failure when at 6 MV/m, could not test further. </a:t>
            </a:r>
          </a:p>
          <a:p>
            <a:pPr marL="719657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Cavity 1 &amp; 2 did not meet the target frequency (162.5 MHz) at 2K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All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tuners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exceed requirements (100kHz).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n-NO" sz="1800" b="1" dirty="0"/>
              <a:t>Q</a:t>
            </a:r>
            <a:r>
              <a:rPr lang="nn-NO" sz="1800" b="1" baseline="-25000" dirty="0"/>
              <a:t>0(avg)</a:t>
            </a:r>
            <a:r>
              <a:rPr lang="nn-NO" sz="1800" b="1" dirty="0"/>
              <a:t>= 1.3 ± 0.1 x10</a:t>
            </a:r>
            <a:r>
              <a:rPr lang="nn-NO" sz="1800" b="1" baseline="30000" dirty="0"/>
              <a:t>10 </a:t>
            </a:r>
            <a:r>
              <a:rPr lang="nn-NO" sz="1800" b="1" dirty="0"/>
              <a:t> </a:t>
            </a:r>
            <a:r>
              <a:rPr lang="nn-NO" sz="1400" dirty="0"/>
              <a:t>(Req. Q</a:t>
            </a:r>
            <a:r>
              <a:rPr lang="nn-NO" sz="1400" baseline="-25000" dirty="0"/>
              <a:t>0</a:t>
            </a:r>
            <a:r>
              <a:rPr lang="nn-NO" sz="1400" dirty="0"/>
              <a:t> ≥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8.5 x10</a:t>
            </a:r>
            <a:r>
              <a:rPr lang="en-US" sz="1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nn-NO" sz="1600" baseline="30000" dirty="0">
              <a:cs typeface="Helvetica" panose="020B0604020202020204" pitchFamily="34" charset="0"/>
            </a:endParaRPr>
          </a:p>
          <a:p>
            <a:pPr marL="719657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Total </a:t>
            </a: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dynamic heat load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of 8.1 ± 0.8 W (1.16 W/cavity) with 7 cavities at 9.7 MV/m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97C266-FB42-4DFC-9A7E-B7B0CBC2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A9076-76CA-4DA0-B648-82FEC0E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B823-755A-4A66-A6FF-691C1253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F49B0-DE01-453A-9E9F-1134CF5E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D83C098-F25C-4D9E-A887-8CEEA3BD4653}"/>
              </a:ext>
            </a:extLst>
          </p:cNvPr>
          <p:cNvGraphicFramePr>
            <a:graphicFrameLocks/>
          </p:cNvGraphicFramePr>
          <p:nvPr/>
        </p:nvGraphicFramePr>
        <p:xfrm>
          <a:off x="147499" y="936627"/>
          <a:ext cx="7067550" cy="512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388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SSR1 Cryomodule Performance</a:t>
            </a:r>
          </a:p>
        </p:txBody>
      </p:sp>
    </p:spTree>
    <p:extLst>
      <p:ext uri="{BB962C8B-B14F-4D97-AF65-F5344CB8AC3E}">
        <p14:creationId xmlns:p14="http://schemas.microsoft.com/office/powerpoint/2010/main" val="258132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94E50E-9555-42A4-8BB5-813F04F3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Cryomodule: Cooldown and Static Heat 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5F2DE-37D3-49B0-81E3-D362A591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A224-8A67-4AE0-8894-A808F09F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E2F71-DD7C-4182-8FBC-51A87548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4AA027E-5126-4B9F-9777-C4C466D12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8" r="8126"/>
          <a:stretch/>
        </p:blipFill>
        <p:spPr>
          <a:xfrm>
            <a:off x="78905" y="918175"/>
            <a:ext cx="5369788" cy="31078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353AD0B9-9BD5-4D25-BD06-44B9EB6155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9205" y="1175252"/>
                <a:ext cx="6180202" cy="196013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06910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683667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133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071007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447764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67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826638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67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Cavities and solenoids were successfully cooled down to 2K. </a:t>
                </a:r>
                <a:r>
                  <a:rPr lang="en-US" sz="20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endParaRPr lang="en-US" sz="2000" dirty="0"/>
              </a:p>
              <a:p>
                <a:r>
                  <a:rPr lang="en-US" sz="2000" dirty="0"/>
                  <a:t>Stable 2K operation was maintained for several months. </a:t>
                </a:r>
                <a:r>
                  <a:rPr lang="en-US" sz="20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</a:p>
              <a:p>
                <a:r>
                  <a:rPr lang="en-US" sz="2000" dirty="0"/>
                  <a:t>The thermal shield was successfully cooled to design value </a:t>
                </a:r>
              </a:p>
              <a:p>
                <a:pPr lvl="1"/>
                <a:r>
                  <a:rPr lang="en-US" sz="2000" dirty="0"/>
                  <a:t>Inlet temperature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=40 ±5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18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353AD0B9-9BD5-4D25-BD06-44B9EB615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205" y="1175252"/>
                <a:ext cx="6180202" cy="1960130"/>
              </a:xfrm>
              <a:prstGeom prst="rect">
                <a:avLst/>
              </a:prstGeom>
              <a:blipFill>
                <a:blip r:embed="rId4"/>
                <a:stretch>
                  <a:fillRect l="-2259" t="-3871" b="-2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6242EF8-1DB5-40D0-BE0E-D5340E1AFE9C}"/>
              </a:ext>
            </a:extLst>
          </p:cNvPr>
          <p:cNvSpPr txBox="1">
            <a:spLocks/>
          </p:cNvSpPr>
          <p:nvPr/>
        </p:nvSpPr>
        <p:spPr>
          <a:xfrm>
            <a:off x="193551" y="1098158"/>
            <a:ext cx="3031501" cy="5049374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757" lvl="1" indent="0">
              <a:buNone/>
            </a:pPr>
            <a:endParaRPr lang="en-US" sz="2000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97EB14C0-BCDE-4FBB-B6F4-5B4856ECB9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257234"/>
              </p:ext>
            </p:extLst>
          </p:nvPr>
        </p:nvGraphicFramePr>
        <p:xfrm>
          <a:off x="301658" y="4493363"/>
          <a:ext cx="6781800" cy="15849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392680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Prototype SSR1 CM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Static Heat Loads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LTTS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HTTS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Design values [W]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Measured values [W]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27.8 ±2.5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58.4 ±4.5</a:t>
                      </a:r>
                      <a:endParaRPr lang="en-US" sz="2000" baseline="30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222.1 ±8.0</a:t>
                      </a:r>
                      <a:endParaRPr lang="en-US" sz="2000" baseline="44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749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9316909-1338-4779-8104-35753728F799}"/>
              </a:ext>
            </a:extLst>
          </p:cNvPr>
          <p:cNvSpPr txBox="1"/>
          <p:nvPr/>
        </p:nvSpPr>
        <p:spPr>
          <a:xfrm>
            <a:off x="7191565" y="4465082"/>
            <a:ext cx="4806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changes are understood and planned for future PIP-II CMs </a:t>
            </a:r>
            <a:b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(i.e. SSRs, 650s) to minimize the 2K SHL and to reduce discrepancies between estimated and measured values.</a:t>
            </a:r>
          </a:p>
        </p:txBody>
      </p:sp>
    </p:spTree>
    <p:extLst>
      <p:ext uri="{BB962C8B-B14F-4D97-AF65-F5344CB8AC3E}">
        <p14:creationId xmlns:p14="http://schemas.microsoft.com/office/powerpoint/2010/main" val="43044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60DBD2F-25AA-4C03-8F69-4031540F4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7" r="4069"/>
          <a:stretch/>
        </p:blipFill>
        <p:spPr>
          <a:xfrm>
            <a:off x="188536" y="1327618"/>
            <a:ext cx="4313730" cy="23996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0D28E4-DD96-492C-B48C-523D6567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Vacuum: Insulating and Beamline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D4F1D-6730-4BFA-86D8-C770EADA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3F3BF-9D6A-420D-94BF-BCF78F1B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918-0053-4D0B-B837-79A9D206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082F4015-1FFB-4D92-BD88-F0642112EB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716257"/>
              </p:ext>
            </p:extLst>
          </p:nvPr>
        </p:nvGraphicFramePr>
        <p:xfrm>
          <a:off x="4704604" y="1576879"/>
          <a:ext cx="4466420" cy="195072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479249">
                  <a:extLst>
                    <a:ext uri="{9D8B030D-6E8A-4147-A177-3AD203B41FA5}">
                      <a16:colId xmlns:a16="http://schemas.microsoft.com/office/drawing/2014/main" val="3265157199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47178237"/>
                    </a:ext>
                  </a:extLst>
                </a:gridCol>
                <a:gridCol w="1110478">
                  <a:extLst>
                    <a:ext uri="{9D8B030D-6E8A-4147-A177-3AD203B41FA5}">
                      <a16:colId xmlns:a16="http://schemas.microsoft.com/office/drawing/2014/main" val="169893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TRS value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Measured value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559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Insulating vacuum at room temperature before the cooldown, mbar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-5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0512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Insulating vacuum after the cooldown (cavities at 2K), mbar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1.33·10</a:t>
                      </a:r>
                      <a:r>
                        <a:rPr lang="en-US" sz="1600" b="0" baseline="30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-8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70146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5ED5E29-A23B-49E4-81BD-319276EBDFBF}"/>
              </a:ext>
            </a:extLst>
          </p:cNvPr>
          <p:cNvSpPr txBox="1"/>
          <p:nvPr/>
        </p:nvSpPr>
        <p:spPr>
          <a:xfrm>
            <a:off x="9257212" y="1865723"/>
            <a:ext cx="2934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insulating vacuum exceeded requirements in all operating conditions. </a:t>
            </a:r>
            <a:r>
              <a:rPr lang="en-US" sz="20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F2DEA-61D3-460F-A918-8EE0443A8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2" r="4289"/>
          <a:stretch/>
        </p:blipFill>
        <p:spPr>
          <a:xfrm>
            <a:off x="188536" y="3727269"/>
            <a:ext cx="4313730" cy="2422654"/>
          </a:xfrm>
          <a:prstGeom prst="rect">
            <a:avLst/>
          </a:prstGeom>
        </p:spPr>
      </p:pic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D1A76E8D-D96B-4C7B-80DD-B3B90EE368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449753"/>
              </p:ext>
            </p:extLst>
          </p:nvPr>
        </p:nvGraphicFramePr>
        <p:xfrm>
          <a:off x="4704604" y="4036171"/>
          <a:ext cx="4466420" cy="195072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479249">
                  <a:extLst>
                    <a:ext uri="{9D8B030D-6E8A-4147-A177-3AD203B41FA5}">
                      <a16:colId xmlns:a16="http://schemas.microsoft.com/office/drawing/2014/main" val="3265157199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47178237"/>
                    </a:ext>
                  </a:extLst>
                </a:gridCol>
                <a:gridCol w="1110478">
                  <a:extLst>
                    <a:ext uri="{9D8B030D-6E8A-4147-A177-3AD203B41FA5}">
                      <a16:colId xmlns:a16="http://schemas.microsoft.com/office/drawing/2014/main" val="169893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TRS value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Measured value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559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Beamline vacuum at room temperature before the cooldown, mbar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-7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1.18</a:t>
                      </a: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-8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159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Beamline vacuum after the cooldown (cavities at 2K), mbar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1·10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-9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3.3·10</a:t>
                      </a:r>
                      <a:r>
                        <a:rPr lang="en-US" sz="1600" b="0" baseline="30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-10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70146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EDC0C1-6917-40D6-9CF3-C86A8F116AEF}"/>
              </a:ext>
            </a:extLst>
          </p:cNvPr>
          <p:cNvSpPr txBox="1"/>
          <p:nvPr/>
        </p:nvSpPr>
        <p:spPr>
          <a:xfrm>
            <a:off x="9335140" y="4221044"/>
            <a:ext cx="2856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beamline vacuum exceeded requirements in all operating conditions. </a:t>
            </a:r>
            <a:r>
              <a:rPr lang="en-US" sz="20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43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986ED4-CF07-472D-A7AD-168A5E2B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Strongback – the </a:t>
            </a:r>
            <a:r>
              <a:rPr lang="en-US" dirty="0" err="1"/>
              <a:t>coldmass</a:t>
            </a:r>
            <a:r>
              <a:rPr lang="en-US" dirty="0"/>
              <a:t> foundation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38331-E79F-45AC-A2EF-284462F4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B21E3-9983-4634-B319-05C6FC36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1A328-7DBC-49CD-9B5C-3B4F03D5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80DE31-D401-40AA-8157-1C3F49E3B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3" r="3646"/>
          <a:stretch/>
        </p:blipFill>
        <p:spPr>
          <a:xfrm>
            <a:off x="304800" y="976945"/>
            <a:ext cx="5887156" cy="3255689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900213E2-A053-4437-A34B-962646D6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6" y="915709"/>
            <a:ext cx="5704114" cy="3503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0A63EAE-4965-42B3-87C7-FC624C257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4778080"/>
                <a:ext cx="11563351" cy="1366295"/>
              </a:xfrm>
            </p:spPr>
            <p:txBody>
              <a:bodyPr/>
              <a:lstStyle/>
              <a:p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measured temperature is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281</m:t>
                    </m:r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≤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≤ 310</m:t>
                    </m:r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with a thermal gradient never exceeding 1K. </a:t>
                </a:r>
                <a:r>
                  <a:rPr lang="en-US" sz="2000" b="1" dirty="0">
                    <a:solidFill>
                      <a:srgbClr val="00B050"/>
                    </a:solidFill>
                    <a:latin typeface="Helvetica" panose="020B0604020202020204" pitchFamily="34" charset="0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en-US" sz="2000" b="1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thermal and structural performance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</a:t>
                </a:r>
                <a:r>
                  <a:rPr lang="en-US" sz="2000" b="1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SSR1 strongback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during assembly, transportation, cooldown/warmup </a:t>
                </a:r>
                <a:r>
                  <a:rPr lang="en-US" sz="2000" b="1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validates the concept of the room temperature strongback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serving as the coldmass foundation. </a:t>
                </a:r>
                <a:r>
                  <a:rPr lang="en-US" sz="20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0A63EAE-4965-42B3-87C7-FC624C257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4778080"/>
                <a:ext cx="11563351" cy="1366295"/>
              </a:xfrm>
              <a:blipFill>
                <a:blip r:embed="rId4"/>
                <a:stretch>
                  <a:fillRect l="-1206" t="-7407" r="-329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D62B83F-316E-49B7-BFCD-D98633282A36}"/>
              </a:ext>
            </a:extLst>
          </p:cNvPr>
          <p:cNvSpPr/>
          <p:nvPr/>
        </p:nvSpPr>
        <p:spPr>
          <a:xfrm>
            <a:off x="7654565" y="3996965"/>
            <a:ext cx="650449" cy="2356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7A191-E4AE-4208-B0EE-D77751558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678" y="3790638"/>
            <a:ext cx="3609294" cy="2144510"/>
          </a:xfrm>
        </p:spPr>
        <p:txBody>
          <a:bodyPr/>
          <a:lstStyle/>
          <a:p>
            <a:r>
              <a:rPr lang="en-US" sz="1800" dirty="0"/>
              <a:t>A final gap of about 15mm was left in the direction where the shrinkage calculated to be 7.3 – 9.1 mm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The check of the “gaps” between mobile and fixed components shall be carried out during the design and assembly phases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6B1A29-40B4-4B58-8F6D-241F658C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Cooldown: lesson learned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454A-9DD7-48BF-903B-6560635F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1E638-F56C-453C-A1EF-721DC90F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782AC-25F9-4F33-B438-E1D860AF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13CCA3-BECA-479E-914C-F5434E8C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379" y="3717020"/>
            <a:ext cx="1963862" cy="2612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3BE83-4B4B-4243-88CE-A014A5B3B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803" y="3717019"/>
            <a:ext cx="1963863" cy="2612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F2005-CE62-4022-AD48-FB14D56D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01" y="3717020"/>
            <a:ext cx="1964816" cy="2612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7D828-B6D9-4E67-9ED2-1F22D9C1E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7" y="3717019"/>
            <a:ext cx="2121361" cy="2612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37B3F3-5B33-40D9-BD6A-93732E3E5C0F}"/>
              </a:ext>
            </a:extLst>
          </p:cNvPr>
          <p:cNvSpPr txBox="1"/>
          <p:nvPr/>
        </p:nvSpPr>
        <p:spPr>
          <a:xfrm>
            <a:off x="844762" y="3711304"/>
            <a:ext cx="83708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934CA4-774F-4417-8771-208E5F32BA56}"/>
              </a:ext>
            </a:extLst>
          </p:cNvPr>
          <p:cNvSpPr txBox="1"/>
          <p:nvPr/>
        </p:nvSpPr>
        <p:spPr>
          <a:xfrm>
            <a:off x="3049394" y="3711304"/>
            <a:ext cx="628680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AF14D-F7A4-4880-8690-C936E478C18C}"/>
              </a:ext>
            </a:extLst>
          </p:cNvPr>
          <p:cNvSpPr txBox="1"/>
          <p:nvPr/>
        </p:nvSpPr>
        <p:spPr>
          <a:xfrm>
            <a:off x="8677304" y="3711303"/>
            <a:ext cx="775682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75FC88-D4BD-465B-A888-28299099B820}"/>
              </a:ext>
            </a:extLst>
          </p:cNvPr>
          <p:cNvSpPr txBox="1"/>
          <p:nvPr/>
        </p:nvSpPr>
        <p:spPr>
          <a:xfrm>
            <a:off x="10698982" y="3711302"/>
            <a:ext cx="573926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B1F3E-6676-4355-B0A9-78D70AC23065}"/>
              </a:ext>
            </a:extLst>
          </p:cNvPr>
          <p:cNvGrpSpPr>
            <a:grpSpLocks noChangeAspect="1"/>
          </p:cNvGrpSpPr>
          <p:nvPr/>
        </p:nvGrpSpPr>
        <p:grpSpPr>
          <a:xfrm>
            <a:off x="360503" y="1480360"/>
            <a:ext cx="5205080" cy="2166096"/>
            <a:chOff x="3126854" y="855314"/>
            <a:chExt cx="5938291" cy="247122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7292441-C390-4C91-A1F0-C0AD24D87F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6854" y="855314"/>
              <a:ext cx="5938291" cy="247122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476402-D0AB-443B-95C6-030315AB1BD4}"/>
                </a:ext>
              </a:extLst>
            </p:cNvPr>
            <p:cNvSpPr/>
            <p:nvPr/>
          </p:nvSpPr>
          <p:spPr>
            <a:xfrm>
              <a:off x="7456800" y="1401109"/>
              <a:ext cx="634158" cy="5920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C87687-4941-4DBE-9B9A-E0EBC741C0D8}"/>
                </a:ext>
              </a:extLst>
            </p:cNvPr>
            <p:cNvSpPr/>
            <p:nvPr/>
          </p:nvSpPr>
          <p:spPr>
            <a:xfrm>
              <a:off x="4022737" y="1401108"/>
              <a:ext cx="634158" cy="5920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F7E26C-F9F0-4423-8051-184878A15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563" y="1394909"/>
            <a:ext cx="6503437" cy="2416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47C9-E2FC-4015-8956-4528E5D64106}"/>
              </a:ext>
            </a:extLst>
          </p:cNvPr>
          <p:cNvSpPr txBox="1"/>
          <p:nvPr/>
        </p:nvSpPr>
        <p:spPr>
          <a:xfrm>
            <a:off x="304800" y="902825"/>
            <a:ext cx="11658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successful cooldown was achieved at the second attempt after “correction of gaps” was made</a:t>
            </a:r>
          </a:p>
        </p:txBody>
      </p:sp>
    </p:spTree>
    <p:extLst>
      <p:ext uri="{BB962C8B-B14F-4D97-AF65-F5344CB8AC3E}">
        <p14:creationId xmlns:p14="http://schemas.microsoft.com/office/powerpoint/2010/main" val="165081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196B68-D654-4539-BEF5-4B4DE764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and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34FE3-66B2-4DE2-8496-D107F568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BAE0F-F1AA-45E2-9B44-2C4F73A9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F4B06-B2EA-42FF-828D-40F06425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FEFF71-F79A-43E0-A489-30F745213AD9}"/>
              </a:ext>
            </a:extLst>
          </p:cNvPr>
          <p:cNvSpPr/>
          <p:nvPr/>
        </p:nvSpPr>
        <p:spPr>
          <a:xfrm>
            <a:off x="6426926" y="846893"/>
            <a:ext cx="5460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Monitoring: HBCAMs</a:t>
            </a:r>
          </a:p>
          <a:p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innovative computer vision system composed of four </a:t>
            </a:r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HBCAMs</a:t>
            </a:r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were used to monitor the positioning of cavities and solenoids after the final alignment during final assembly phases, transportation, cooldowns and warmups.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9C601-6400-4838-BCF0-946E15F56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98"/>
          <a:stretch/>
        </p:blipFill>
        <p:spPr>
          <a:xfrm>
            <a:off x="5529623" y="2633699"/>
            <a:ext cx="6502947" cy="33848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36142C-F0F1-4C35-8B41-374FA904DDE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964176"/>
            <a:ext cx="5176929" cy="3045268"/>
            <a:chOff x="1" y="2965900"/>
            <a:chExt cx="5738400" cy="33755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612C0A-DC57-4D51-8DF8-AE858831131F}"/>
                </a:ext>
              </a:extLst>
            </p:cNvPr>
            <p:cNvGrpSpPr/>
            <p:nvPr/>
          </p:nvGrpSpPr>
          <p:grpSpPr>
            <a:xfrm>
              <a:off x="1" y="2965900"/>
              <a:ext cx="5738400" cy="3375547"/>
              <a:chOff x="1" y="2919720"/>
              <a:chExt cx="5738400" cy="337554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27FDBB5-11C5-4E95-835F-0B1A1000B8AA}"/>
                  </a:ext>
                </a:extLst>
              </p:cNvPr>
              <p:cNvGrpSpPr/>
              <p:nvPr/>
            </p:nvGrpSpPr>
            <p:grpSpPr>
              <a:xfrm>
                <a:off x="1" y="2919720"/>
                <a:ext cx="5738400" cy="3375547"/>
                <a:chOff x="1" y="1098978"/>
                <a:chExt cx="5738400" cy="3375547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7DE5FC8-73D4-41E2-BC3B-6F8A28BD9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349"/>
                <a:stretch/>
              </p:blipFill>
              <p:spPr>
                <a:xfrm>
                  <a:off x="1" y="1098978"/>
                  <a:ext cx="5738400" cy="3375547"/>
                </a:xfrm>
                <a:prstGeom prst="rect">
                  <a:avLst/>
                </a:prstGeom>
              </p:spPr>
            </p:pic>
            <p:pic>
              <p:nvPicPr>
                <p:cNvPr id="17" name="Picture 2" descr="FARO Laser Tracker">
                  <a:extLst>
                    <a:ext uri="{FF2B5EF4-FFF2-40B4-BE49-F238E27FC236}">
                      <a16:creationId xmlns:a16="http://schemas.microsoft.com/office/drawing/2014/main" id="{47DCBB00-D1F7-42D8-B6BD-5BE0767FF2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6225" y="1385016"/>
                  <a:ext cx="879520" cy="10659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Freeform 40">
                  <a:extLst>
                    <a:ext uri="{FF2B5EF4-FFF2-40B4-BE49-F238E27FC236}">
                      <a16:creationId xmlns:a16="http://schemas.microsoft.com/office/drawing/2014/main" id="{3E750206-8741-46AB-9C97-2CE051351A60}"/>
                    </a:ext>
                  </a:extLst>
                </p:cNvPr>
                <p:cNvSpPr/>
                <p:nvPr/>
              </p:nvSpPr>
              <p:spPr>
                <a:xfrm>
                  <a:off x="942109" y="1191491"/>
                  <a:ext cx="4036291" cy="1985818"/>
                </a:xfrm>
                <a:custGeom>
                  <a:avLst/>
                  <a:gdLst>
                    <a:gd name="connsiteX0" fmla="*/ 628073 w 4036291"/>
                    <a:gd name="connsiteY0" fmla="*/ 277091 h 1985818"/>
                    <a:gd name="connsiteX1" fmla="*/ 4036291 w 4036291"/>
                    <a:gd name="connsiteY1" fmla="*/ 0 h 1985818"/>
                    <a:gd name="connsiteX2" fmla="*/ 0 w 4036291"/>
                    <a:gd name="connsiteY2" fmla="*/ 1985818 h 1985818"/>
                    <a:gd name="connsiteX3" fmla="*/ 628073 w 4036291"/>
                    <a:gd name="connsiteY3" fmla="*/ 277091 h 1985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6291" h="1985818">
                      <a:moveTo>
                        <a:pt x="628073" y="277091"/>
                      </a:moveTo>
                      <a:lnTo>
                        <a:pt x="4036291" y="0"/>
                      </a:lnTo>
                      <a:lnTo>
                        <a:pt x="0" y="1985818"/>
                      </a:lnTo>
                      <a:lnTo>
                        <a:pt x="628073" y="2770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A8CB509-666E-49F1-9228-5318244839D8}"/>
                    </a:ext>
                  </a:extLst>
                </p:cNvPr>
                <p:cNvCxnSpPr/>
                <p:nvPr/>
              </p:nvCxnSpPr>
              <p:spPr>
                <a:xfrm flipV="1">
                  <a:off x="424873" y="1459346"/>
                  <a:ext cx="5218545" cy="265083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C69C36E-7F69-4BA4-B249-479E4BD02A19}"/>
                    </a:ext>
                  </a:extLst>
                </p:cNvPr>
                <p:cNvSpPr/>
                <p:nvPr/>
              </p:nvSpPr>
              <p:spPr>
                <a:xfrm>
                  <a:off x="1302327" y="4253542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44D33E5-052A-491F-91D8-33EA25610336}"/>
                    </a:ext>
                  </a:extLst>
                </p:cNvPr>
                <p:cNvSpPr/>
                <p:nvPr/>
              </p:nvSpPr>
              <p:spPr>
                <a:xfrm>
                  <a:off x="907992" y="4078464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BC9E378-10B3-4312-9E48-9B9D7ACE89DC}"/>
                    </a:ext>
                  </a:extLst>
                </p:cNvPr>
                <p:cNvSpPr/>
                <p:nvPr/>
              </p:nvSpPr>
              <p:spPr>
                <a:xfrm>
                  <a:off x="1503180" y="4135185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2421BAC-48FF-40BB-9DD4-E4921FE0368D}"/>
                    </a:ext>
                  </a:extLst>
                </p:cNvPr>
                <p:cNvSpPr/>
                <p:nvPr/>
              </p:nvSpPr>
              <p:spPr>
                <a:xfrm>
                  <a:off x="5546512" y="2135661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04E003A-DCCD-4768-B9F6-3517AD6FE866}"/>
                    </a:ext>
                  </a:extLst>
                </p:cNvPr>
                <p:cNvSpPr txBox="1"/>
                <p:nvPr/>
              </p:nvSpPr>
              <p:spPr>
                <a:xfrm>
                  <a:off x="3573779" y="3506329"/>
                  <a:ext cx="1972733" cy="648198"/>
                </a:xfrm>
                <a:prstGeom prst="rect">
                  <a:avLst/>
                </a:prstGeom>
                <a:noFill/>
                <a:ln w="19050">
                  <a:solidFill>
                    <a:srgbClr val="004C97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rgbClr val="004C97"/>
                      </a:solidFill>
                      <a:latin typeface="+mj-lt"/>
                    </a:rPr>
                    <a:t>4 fiducials at each end (8 total)</a:t>
                  </a:r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343D667-3AE0-4493-A218-593197D6E07D}"/>
                  </a:ext>
                </a:extLst>
              </p:cNvPr>
              <p:cNvSpPr/>
              <p:nvPr/>
            </p:nvSpPr>
            <p:spPr>
              <a:xfrm>
                <a:off x="626283" y="5451245"/>
                <a:ext cx="96906" cy="974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0A668A-9150-48D1-9403-D37F047DC365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4560145" y="4127484"/>
              <a:ext cx="986367" cy="124576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F0FC7C-7337-4343-B91D-C05AABA51AD8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1575988" y="5697351"/>
              <a:ext cx="1997791" cy="49587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02F71F3-B646-419C-B010-C77960B7CED7}"/>
              </a:ext>
            </a:extLst>
          </p:cNvPr>
          <p:cNvSpPr/>
          <p:nvPr/>
        </p:nvSpPr>
        <p:spPr>
          <a:xfrm>
            <a:off x="304800" y="880643"/>
            <a:ext cx="546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Alignment: laser trackers</a:t>
            </a:r>
          </a:p>
          <a:p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and solenoids are aligned on strongback/support posts during the assembly process using laser trackers.</a:t>
            </a:r>
          </a:p>
        </p:txBody>
      </p:sp>
    </p:spTree>
    <p:extLst>
      <p:ext uri="{BB962C8B-B14F-4D97-AF65-F5344CB8AC3E}">
        <p14:creationId xmlns:p14="http://schemas.microsoft.com/office/powerpoint/2010/main" val="4186645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C96A4-958F-4F61-9797-B1028FA4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during final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CDE54-1E66-4147-AC5C-D7577C3C3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1B1A3-B631-45FB-92F8-46A09BD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7B14-20C3-4BBE-890C-72CD5975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Content Placeholder 7" descr="A picture containing crane&#10;&#10;Description automatically generated">
            <a:extLst>
              <a:ext uri="{FF2B5EF4-FFF2-40B4-BE49-F238E27FC236}">
                <a16:creationId xmlns:a16="http://schemas.microsoft.com/office/drawing/2014/main" id="{9A738449-6153-4A24-AA64-49F6F33FE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193172"/>
            <a:ext cx="8347199" cy="238591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7AFDB-403D-4706-B492-CF46BDA2C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387" y="1193172"/>
            <a:ext cx="2935206" cy="238591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F56F6A90-CFD2-4D08-87A7-2E6CBFC9F6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5" r="7995" b="7752"/>
          <a:stretch/>
        </p:blipFill>
        <p:spPr>
          <a:xfrm>
            <a:off x="304800" y="3631311"/>
            <a:ext cx="5130981" cy="2826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04A3AA-3D78-408E-8FD4-534F0AFA9B97}"/>
              </a:ext>
            </a:extLst>
          </p:cNvPr>
          <p:cNvSpPr txBox="1"/>
          <p:nvPr/>
        </p:nvSpPr>
        <p:spPr>
          <a:xfrm>
            <a:off x="5603999" y="3908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Monitoring the position of cavities and solenoids with HBCAM during the insertion of the coldmass into the vacuum vessel helped to validate that the </a:t>
            </a:r>
            <a:r>
              <a:rPr lang="en-US" sz="1800" u="sng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was retained </a:t>
            </a:r>
            <a:r>
              <a:rPr lang="en-US" sz="1800" b="1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180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097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080F9-A02E-4F3A-9536-62D8557D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9143995" cy="5059363"/>
          </a:xfrm>
        </p:spPr>
        <p:txBody>
          <a:bodyPr/>
          <a:lstStyle/>
          <a:p>
            <a:r>
              <a:rPr lang="en-US" dirty="0"/>
              <a:t>PIP-II Project at Fermilab </a:t>
            </a:r>
          </a:p>
          <a:p>
            <a:pPr>
              <a:spcBef>
                <a:spcPts val="1800"/>
              </a:spcBef>
            </a:pPr>
            <a:r>
              <a:rPr lang="en-US" dirty="0"/>
              <a:t>PIP-II Injector Test facility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HWR Cryomodule and Cavities Performance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SSR1 Cryomodule and Cavities Performance 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HWR and SSR1 Commissioned with Beam</a:t>
            </a:r>
          </a:p>
          <a:p>
            <a:pPr>
              <a:spcBef>
                <a:spcPts val="1800"/>
              </a:spcBef>
            </a:pPr>
            <a:r>
              <a:rPr lang="en-US" dirty="0"/>
              <a:t>Main Lessons Learned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803BD-4E09-42BC-B43C-FB2A2F4C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B9436-41AB-4B60-9F93-951C458B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during cooldown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30AD3-1835-4F41-A245-1CB760C4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395DE-D0FE-614F-8CB5-6923A2B3BD17}"/>
              </a:ext>
            </a:extLst>
          </p:cNvPr>
          <p:cNvSpPr txBox="1"/>
          <p:nvPr/>
        </p:nvSpPr>
        <p:spPr>
          <a:xfrm>
            <a:off x="2410249" y="1246141"/>
            <a:ext cx="8688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/>
              <a:t>Horizontal:</a:t>
            </a:r>
          </a:p>
          <a:p>
            <a:r>
              <a:rPr lang="en-US" sz="1200"/>
              <a:t>+- 0.3 mm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BCD277-1943-6A46-B0C4-4F2D712A57B4}"/>
              </a:ext>
            </a:extLst>
          </p:cNvPr>
          <p:cNvGrpSpPr/>
          <p:nvPr/>
        </p:nvGrpSpPr>
        <p:grpSpPr>
          <a:xfrm>
            <a:off x="486799" y="739518"/>
            <a:ext cx="4951431" cy="2940967"/>
            <a:chOff x="1610730" y="703802"/>
            <a:chExt cx="4951431" cy="294096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9F4A0F-B544-A64E-B0C3-26E8BFFFC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6" r="4720" b="4056"/>
            <a:stretch/>
          </p:blipFill>
          <p:spPr>
            <a:xfrm>
              <a:off x="1610730" y="995378"/>
              <a:ext cx="4951431" cy="2649391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5FBE6D-5C05-7A40-9EE6-74D8810C9214}"/>
                </a:ext>
              </a:extLst>
            </p:cNvPr>
            <p:cNvCxnSpPr>
              <a:cxnSpLocks/>
            </p:cNvCxnSpPr>
            <p:nvPr/>
          </p:nvCxnSpPr>
          <p:spPr>
            <a:xfrm>
              <a:off x="2160588" y="2110711"/>
              <a:ext cx="428466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AD3CA0-476A-3645-88FD-AC433F9A2215}"/>
                </a:ext>
              </a:extLst>
            </p:cNvPr>
            <p:cNvSpPr txBox="1"/>
            <p:nvPr/>
          </p:nvSpPr>
          <p:spPr>
            <a:xfrm>
              <a:off x="2410250" y="703802"/>
              <a:ext cx="394216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/>
                <a:t>Total Displacement during cooldown RT -&gt; 2K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2A1456-109D-0D4C-9307-E6245623E945}"/>
              </a:ext>
            </a:extLst>
          </p:cNvPr>
          <p:cNvGrpSpPr/>
          <p:nvPr/>
        </p:nvGrpSpPr>
        <p:grpSpPr>
          <a:xfrm>
            <a:off x="486799" y="3680485"/>
            <a:ext cx="4951431" cy="2649392"/>
            <a:chOff x="1610730" y="3644768"/>
            <a:chExt cx="4951431" cy="264939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8E2F68-6596-624B-94FB-22A977272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97" r="4639" b="4345"/>
            <a:stretch/>
          </p:blipFill>
          <p:spPr>
            <a:xfrm>
              <a:off x="1610730" y="3644768"/>
              <a:ext cx="4951431" cy="264939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486E3C-B540-1641-9A85-FBD1E45152C8}"/>
                </a:ext>
              </a:extLst>
            </p:cNvPr>
            <p:cNvSpPr txBox="1"/>
            <p:nvPr/>
          </p:nvSpPr>
          <p:spPr>
            <a:xfrm>
              <a:off x="2410250" y="3889365"/>
              <a:ext cx="105189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accent3"/>
                  </a:solidFill>
                </a:rPr>
                <a:t>Vertical:</a:t>
              </a:r>
            </a:p>
            <a:p>
              <a:r>
                <a:rPr lang="en-US" sz="1200" b="1">
                  <a:solidFill>
                    <a:schemeClr val="accent3"/>
                  </a:solidFill>
                </a:rPr>
                <a:t>1.2 +- 0.1 mm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12926C-CA89-C14E-A8FD-BF5C78E8985C}"/>
                </a:ext>
              </a:extLst>
            </p:cNvPr>
            <p:cNvCxnSpPr>
              <a:cxnSpLocks/>
            </p:cNvCxnSpPr>
            <p:nvPr/>
          </p:nvCxnSpPr>
          <p:spPr>
            <a:xfrm>
              <a:off x="2160588" y="4787643"/>
              <a:ext cx="428466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9E07A0-D06A-DE41-845E-28AB4F146C65}"/>
                </a:ext>
              </a:extLst>
            </p:cNvPr>
            <p:cNvSpPr txBox="1"/>
            <p:nvPr/>
          </p:nvSpPr>
          <p:spPr>
            <a:xfrm>
              <a:off x="2340411" y="5043974"/>
              <a:ext cx="186815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/>
                <a:t>Note that during assembly </a:t>
              </a:r>
              <a:r>
                <a:rPr lang="en-US" sz="1200" err="1"/>
                <a:t>cryostring</a:t>
              </a:r>
              <a:r>
                <a:rPr lang="en-US" sz="1200"/>
                <a:t> was pre-aligned vertically at -1.2 mm</a:t>
              </a:r>
            </a:p>
          </p:txBody>
        </p:sp>
      </p:grpSp>
      <p:pic>
        <p:nvPicPr>
          <p:cNvPr id="22" name="Immagine 80">
            <a:extLst>
              <a:ext uri="{FF2B5EF4-FFF2-40B4-BE49-F238E27FC236}">
                <a16:creationId xmlns:a16="http://schemas.microsoft.com/office/drawing/2014/main" id="{A75F1022-814B-4CE1-929A-C5BC308D7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6" b="4009"/>
          <a:stretch/>
        </p:blipFill>
        <p:spPr bwMode="auto">
          <a:xfrm>
            <a:off x="6028008" y="713841"/>
            <a:ext cx="5706908" cy="4469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863D06-4A80-49D5-8928-18D3395194E2}"/>
              </a:ext>
            </a:extLst>
          </p:cNvPr>
          <p:cNvSpPr txBox="1"/>
          <p:nvPr/>
        </p:nvSpPr>
        <p:spPr>
          <a:xfrm>
            <a:off x="5712823" y="5195531"/>
            <a:ext cx="617437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measured displacements due to cooldown shrinkage of cavities and solenoids meet the calculated value (vertical 1.2mm) by finite element analysis </a:t>
            </a:r>
            <a:r>
              <a:rPr lang="en-US" sz="18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18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25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1545E8-4E09-4DFE-9C39-29323794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2"/>
            <a:ext cx="9306560" cy="5059363"/>
          </a:xfrm>
        </p:spPr>
        <p:txBody>
          <a:bodyPr/>
          <a:lstStyle/>
          <a:p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frequency and Q</a:t>
            </a:r>
            <a:r>
              <a:rPr lang="en-US" sz="22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 of </a:t>
            </a:r>
            <a:r>
              <a:rPr lang="en-US" sz="22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RT, 4K, 2K. </a:t>
            </a:r>
          </a:p>
          <a:p>
            <a:pPr lvl="1"/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 are within the expected ranges.</a:t>
            </a:r>
            <a:r>
              <a:rPr lang="en-US" sz="193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 ✓</a:t>
            </a: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93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eight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tuners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fully met acceptance criteria, confirming also measurements previously done in the Spoke Test Cryostat. </a:t>
            </a:r>
            <a:r>
              <a:rPr lang="en-US" sz="22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lvl="1"/>
            <a:r>
              <a:rPr lang="en-US" sz="1930" dirty="0">
                <a:latin typeface="Helvetica" panose="020B0604020202020204" pitchFamily="34" charset="0"/>
                <a:cs typeface="Helvetica" panose="020B0604020202020204" pitchFamily="34" charset="0"/>
              </a:rPr>
              <a:t>All cavities were successfully tuned to 325.000 MHz at 2K.</a:t>
            </a:r>
            <a:endParaRPr lang="en-US" sz="193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Microphonics are better than 10 Hz (LLRF group) </a:t>
            </a:r>
            <a:endParaRPr lang="en-US" sz="1930" b="1" dirty="0">
              <a:solidFill>
                <a:srgbClr val="00B050"/>
              </a:solidFill>
              <a:latin typeface="Helvetica" panose="020B0604020202020204" pitchFamily="34" charset="0"/>
              <a:ea typeface="HGGothicE" panose="020B0909000000000000" pitchFamily="49" charset="-128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eight </a:t>
            </a:r>
            <a:r>
              <a:rPr lang="en-US" sz="22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reliably worked to process </a:t>
            </a:r>
            <a:r>
              <a:rPr lang="en-US" sz="22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barriers, and to increase cavities fields and accelerate beam </a:t>
            </a:r>
            <a:r>
              <a:rPr lang="en-US" sz="1933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(Maximum power: 5kW) </a:t>
            </a:r>
            <a:r>
              <a:rPr lang="en-US" sz="1933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successfully conditioned off resonance at pulsed 2-16% DF, then CW</a:t>
            </a:r>
            <a:endParaRPr lang="en-US" sz="1666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thermal performances were monitored during cooldown. </a:t>
            </a:r>
            <a:r>
              <a:rPr lang="en-US" sz="22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2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temperature of </a:t>
            </a:r>
            <a:r>
              <a:rPr lang="en-US" sz="193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ceramic window</a:t>
            </a: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was maintained into the range</a:t>
            </a:r>
            <a:b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283𝐾 ≤ 𝑇 ≤ 310𝐾 using heaters with an average power of 8W/coupler</a:t>
            </a: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HTTS and LLTS intercepts were used to minimize HL to 2K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FF135-E788-4BFD-8805-7BBD47F6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frequency of Cavities, Couplers and Tuners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6FC7-3A9A-46BC-BDC3-27E5C20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D4FF7-08BD-4A8C-BFB9-02E3648B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97A0-85DC-468D-A957-9AC48288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2C43F-83D5-493E-A401-35F5E59D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361" y="2803028"/>
            <a:ext cx="2468880" cy="162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F1A29-961F-4EEC-83C4-30009E6C8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361" y="889618"/>
            <a:ext cx="2468880" cy="1851158"/>
          </a:xfrm>
          <a:prstGeom prst="rect">
            <a:avLst/>
          </a:prstGeom>
        </p:spPr>
      </p:pic>
      <p:pic>
        <p:nvPicPr>
          <p:cNvPr id="9" name="Content Placeholder 5" descr="15-0006-29.hr.jpg">
            <a:extLst>
              <a:ext uri="{FF2B5EF4-FFF2-40B4-BE49-F238E27FC236}">
                <a16:creationId xmlns:a16="http://schemas.microsoft.com/office/drawing/2014/main" id="{8D4B357A-11D0-40EB-B1E4-C68D75F2A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361" y="4494717"/>
            <a:ext cx="2468880" cy="1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0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49F7E-9F42-4357-B5D4-58E034E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1DC6-975E-4291-8589-8584E141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ABE0-7564-41EB-A55C-9847AEBE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5B90-10CD-4887-A3FB-EAEB7FA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94460-99D0-4636-AF11-314EE39763EA}"/>
              </a:ext>
            </a:extLst>
          </p:cNvPr>
          <p:cNvSpPr txBox="1"/>
          <p:nvPr/>
        </p:nvSpPr>
        <p:spPr>
          <a:xfrm>
            <a:off x="172720" y="4435525"/>
            <a:ext cx="5768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1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cavities successfully reached the gradient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as acceptance criteria (= 1.15 · operating E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FE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detected (&lt;3 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MP barriers 4-7.5 MV/m.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Avg. time to condition: 16 hours</a:t>
            </a:r>
          </a:p>
          <a:p>
            <a:endParaRPr lang="en-US" sz="18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68F1D-3692-44F6-AFF7-70375F32CB82}"/>
              </a:ext>
            </a:extLst>
          </p:cNvPr>
          <p:cNvSpPr txBox="1"/>
          <p:nvPr/>
        </p:nvSpPr>
        <p:spPr>
          <a:xfrm>
            <a:off x="6251049" y="4396576"/>
            <a:ext cx="58773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2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 out of 8 cavities successfully reached the gradient 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as acceptance criteria</a:t>
            </a:r>
            <a:r>
              <a:rPr lang="en-US" sz="1800" i="1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Cavities 3 &amp; 4 have 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 (&gt;250 </a:t>
            </a:r>
            <a:r>
              <a:rPr lang="en-US" sz="1600" dirty="0" err="1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/h) 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at operating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Cavity 3 has 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soft quench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above 8 MV/m at rate 1/15 minutes due to high FE.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Operable at 7.5 MV/m.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en-US" sz="20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76555-7A30-4305-B314-A0483E1FFFFC}"/>
              </a:ext>
            </a:extLst>
          </p:cNvPr>
          <p:cNvSpPr txBox="1"/>
          <p:nvPr/>
        </p:nvSpPr>
        <p:spPr>
          <a:xfrm>
            <a:off x="304800" y="5753840"/>
            <a:ext cx="5496559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Dynamic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Heat Load: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12.8 W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(Req. DHL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CM1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&lt;8.2W)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5.33 ±0.50·10</a:t>
            </a:r>
            <a:r>
              <a:rPr lang="en-US" sz="1600" baseline="30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8.2 ·10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1600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DE8DD0-ED7F-43F3-AD7D-A02107D66D58}"/>
              </a:ext>
            </a:extLst>
          </p:cNvPr>
          <p:cNvSpPr txBox="1"/>
          <p:nvPr/>
        </p:nvSpPr>
        <p:spPr>
          <a:xfrm>
            <a:off x="6251049" y="5758230"/>
            <a:ext cx="5636145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Dynamic Heat Loads: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35.5 W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DHL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CM2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&lt;14.7 W)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6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3.43 ±0.69·10</a:t>
            </a:r>
            <a:r>
              <a:rPr lang="en-US" sz="1600" baseline="30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8.2 ·10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1600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64E345F-40AA-4933-AE87-CB477C627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6" r="8111"/>
          <a:stretch/>
        </p:blipFill>
        <p:spPr>
          <a:xfrm>
            <a:off x="6085840" y="829046"/>
            <a:ext cx="5907050" cy="3567530"/>
          </a:xfrm>
          <a:prstGeom prst="rect">
            <a:avLst/>
          </a:prstGeom>
        </p:spPr>
      </p:pic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17C5727F-94F6-43E5-96B4-75A3B059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r="8417"/>
          <a:stretch/>
        </p:blipFill>
        <p:spPr>
          <a:xfrm>
            <a:off x="89731" y="829046"/>
            <a:ext cx="5851222" cy="35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7C01C1-6FFB-4143-9EFB-06C307E1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Prototype SSR1 Cryomodule: key-element of the technology path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1FB0A-35D1-4359-883A-9F469ADF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2857F-D798-4F3D-B3A6-589FEF03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93E6D-F5BF-4BE3-B34E-96D73538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D5F438-9554-4995-A608-008968CA31DA}"/>
              </a:ext>
            </a:extLst>
          </p:cNvPr>
          <p:cNvSpPr txBox="1"/>
          <p:nvPr/>
        </p:nvSpPr>
        <p:spPr>
          <a:xfrm>
            <a:off x="304801" y="1075465"/>
            <a:ext cx="11582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results and lessons learned during the assembly and testing of the proto SSR1 cryomodule allowed to overall </a:t>
            </a:r>
            <a:r>
              <a:rPr lang="en-US" sz="2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validate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“design CM layout” used for all future PIP-II cryomodules. </a:t>
            </a:r>
            <a:r>
              <a:rPr lang="en-US" sz="20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0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4158FA-AE1D-43A6-9F0B-F291ADC1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98" y="2034086"/>
            <a:ext cx="10033392" cy="42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43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PIP2IT Beam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7196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30D27B-B983-4738-A22E-CF6364AC1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F8A7-6E7E-4ED1-ABB0-0821A114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1C9E6-04CB-48A5-AADE-A9CCD989D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4FA3F-06A8-4924-B912-92A0ABBD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BADC97FC-39B2-433D-9368-AF9ADBB1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6350518" cy="1375244"/>
          </a:xfrm>
        </p:spPr>
        <p:txBody>
          <a:bodyPr/>
          <a:lstStyle/>
          <a:p>
            <a:r>
              <a:rPr lang="en-US" sz="2000" dirty="0"/>
              <a:t>HWR and SSR1 installed in PIP2IT: Feb - Jul 2020</a:t>
            </a:r>
          </a:p>
          <a:p>
            <a:r>
              <a:rPr lang="en-US" sz="2000" dirty="0"/>
              <a:t>Individual CMs testing: Jul - Dec 2020</a:t>
            </a:r>
          </a:p>
          <a:p>
            <a:r>
              <a:rPr lang="en-US" sz="2000" dirty="0"/>
              <a:t>CMs commissioned with beam Jan - Apr 2021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0A8AD0-709C-4A48-9E93-99B2104D7458}"/>
              </a:ext>
            </a:extLst>
          </p:cNvPr>
          <p:cNvGrpSpPr/>
          <p:nvPr/>
        </p:nvGrpSpPr>
        <p:grpSpPr>
          <a:xfrm>
            <a:off x="6853288" y="434420"/>
            <a:ext cx="5064490" cy="2045254"/>
            <a:chOff x="6935727" y="513942"/>
            <a:chExt cx="5064490" cy="204525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523192F-AD1C-4E85-90EB-092872D071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35727" y="1082497"/>
              <a:ext cx="5064490" cy="1476699"/>
              <a:chOff x="6060951" y="971552"/>
              <a:chExt cx="5822066" cy="169759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69DA815-49A0-47F2-A96D-1B51ACD73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60951" y="971552"/>
                <a:ext cx="5822066" cy="169759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04FB041-3B8E-42EC-BACE-BEB8D62241D7}"/>
                  </a:ext>
                </a:extLst>
              </p:cNvPr>
              <p:cNvSpPr txBox="1"/>
              <p:nvPr/>
            </p:nvSpPr>
            <p:spPr>
              <a:xfrm>
                <a:off x="8924692" y="1004398"/>
                <a:ext cx="341360" cy="158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C33A22-E0CB-4BC2-8C4A-E4CF329B47BC}"/>
                </a:ext>
              </a:extLst>
            </p:cNvPr>
            <p:cNvSpPr/>
            <p:nvPr/>
          </p:nvSpPr>
          <p:spPr>
            <a:xfrm>
              <a:off x="6935727" y="914400"/>
              <a:ext cx="2909609" cy="967666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0B877A-17D3-476C-BD0D-C286EC317E08}"/>
                </a:ext>
              </a:extLst>
            </p:cNvPr>
            <p:cNvSpPr txBox="1"/>
            <p:nvPr/>
          </p:nvSpPr>
          <p:spPr>
            <a:xfrm>
              <a:off x="7800166" y="513942"/>
              <a:ext cx="1180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PIP2IT</a:t>
              </a:r>
            </a:p>
          </p:txBody>
        </p:sp>
      </p:grpSp>
      <p:pic>
        <p:nvPicPr>
          <p:cNvPr id="32" name="Picture 31" descr="A picture containing dining table, table, altar, bedclothes&#10;&#10;Description automatically generated">
            <a:extLst>
              <a:ext uri="{FF2B5EF4-FFF2-40B4-BE49-F238E27FC236}">
                <a16:creationId xmlns:a16="http://schemas.microsoft.com/office/drawing/2014/main" id="{0DC5F236-1022-4EFB-BE69-06334DC0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73" y="3967430"/>
            <a:ext cx="11640067" cy="2232031"/>
          </a:xfrm>
          <a:prstGeom prst="rect">
            <a:avLst/>
          </a:prstGeom>
        </p:spPr>
      </p:pic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3D50C1C0-8BCF-48BB-8363-88D150EFD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41" y="2470828"/>
            <a:ext cx="10175130" cy="13972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4605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22D80C-75A5-D84B-854A-0551AB08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Successfully Commissioned With Beam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6ED05-7E64-9040-BCCF-809B43346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ECAC9-6327-8A40-99E1-CB8B70B6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C99F8-DC65-B148-A947-E63F6F69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0EE4895-113C-754E-9C1A-F8F0EA14A2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87" y="1247380"/>
            <a:ext cx="2923622" cy="2192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68966-6B76-3B4C-A0A5-DFAC17BCD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653" y="1265067"/>
            <a:ext cx="3780943" cy="2090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10E6D4-9309-A444-9CDC-C843D75914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40" y="1247380"/>
            <a:ext cx="3391174" cy="298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2D3A27-53C6-4A45-9454-E50814B31180}"/>
              </a:ext>
            </a:extLst>
          </p:cNvPr>
          <p:cNvSpPr txBox="1"/>
          <p:nvPr/>
        </p:nvSpPr>
        <p:spPr>
          <a:xfrm>
            <a:off x="4414648" y="757306"/>
            <a:ext cx="3010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LBNF chopped bunch patter at 16 MeV</a:t>
            </a:r>
          </a:p>
          <a:p>
            <a:r>
              <a:rPr lang="en-US" sz="1400" dirty="0"/>
              <a:t>Minimum bunch separation is 6.15 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54DE4E-77FC-464E-BA0C-6907F8580761}"/>
                  </a:ext>
                </a:extLst>
              </p:cNvPr>
              <p:cNvSpPr txBox="1"/>
              <p:nvPr/>
            </p:nvSpPr>
            <p:spPr>
              <a:xfrm>
                <a:off x="324317" y="865194"/>
                <a:ext cx="31990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550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/>
                  <a:t>-long, 2 mA beam pulse at 16 MeV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54DE4E-77FC-464E-BA0C-6907F8580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17" y="865194"/>
                <a:ext cx="3199081" cy="307777"/>
              </a:xfrm>
              <a:prstGeom prst="rect">
                <a:avLst/>
              </a:prstGeom>
              <a:blipFill>
                <a:blip r:embed="rId5"/>
                <a:stretch>
                  <a:fillRect l="-39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DAF41B1-0D74-894E-9892-C6890E2965E4}"/>
              </a:ext>
            </a:extLst>
          </p:cNvPr>
          <p:cNvSpPr txBox="1"/>
          <p:nvPr/>
        </p:nvSpPr>
        <p:spPr>
          <a:xfrm>
            <a:off x="8675535" y="757306"/>
            <a:ext cx="303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and simulated beam energy </a:t>
            </a:r>
          </a:p>
          <a:p>
            <a:r>
              <a:rPr lang="en-US" sz="1400" dirty="0"/>
              <a:t>profiles match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939F61-5613-4B2B-E59D-97B5E0984399}"/>
                  </a:ext>
                </a:extLst>
              </p:cNvPr>
              <p:cNvSpPr txBox="1"/>
              <p:nvPr/>
            </p:nvSpPr>
            <p:spPr>
              <a:xfrm>
                <a:off x="324317" y="3779551"/>
                <a:ext cx="3391174" cy="2323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Helvetica" pitchFamily="2" charset="0"/>
                  </a:rPr>
                  <a:t>Beam with PIP-II design </a:t>
                </a:r>
              </a:p>
              <a:p>
                <a:r>
                  <a:rPr lang="en-US" sz="2000" dirty="0">
                    <a:latin typeface="Helvetica" pitchFamily="2" charset="0"/>
                  </a:rPr>
                  <a:t>parameters demonstrated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solidFill>
                      <a:srgbClr val="505050"/>
                    </a:solidFill>
                    <a:latin typeface="Helvetica" pitchFamily="2" charset="0"/>
                  </a:rPr>
                  <a:t>Energy = 16 MeV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solidFill>
                      <a:srgbClr val="505050"/>
                    </a:solidFill>
                    <a:latin typeface="Helvetica" pitchFamily="2" charset="0"/>
                  </a:rPr>
                  <a:t>Pulse beam current = 2 mA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solidFill>
                      <a:srgbClr val="505050"/>
                    </a:solidFill>
                    <a:latin typeface="Helvetica" pitchFamily="2" charset="0"/>
                  </a:rPr>
                  <a:t>Pulse length = 550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rgbClr val="505050"/>
                    </a:solidFill>
                    <a:latin typeface="Helvetica" pitchFamily="2" charset="0"/>
                  </a:rPr>
                  <a:t>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solidFill>
                      <a:srgbClr val="505050"/>
                    </a:solidFill>
                    <a:latin typeface="Helvetica" pitchFamily="2" charset="0"/>
                  </a:rPr>
                  <a:t>Pulse rep. rate = 20 Hz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solidFill>
                      <a:srgbClr val="505050"/>
                    </a:solidFill>
                    <a:latin typeface="Helvetica" pitchFamily="2" charset="0"/>
                  </a:rPr>
                  <a:t>Chopped with the Booster pattern</a:t>
                </a:r>
                <a:endParaRPr lang="en-US" sz="16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939F61-5613-4B2B-E59D-97B5E0984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17" y="3779551"/>
                <a:ext cx="3391174" cy="2323713"/>
              </a:xfrm>
              <a:prstGeom prst="rect">
                <a:avLst/>
              </a:prstGeom>
              <a:blipFill>
                <a:blip r:embed="rId6"/>
                <a:stretch>
                  <a:fillRect l="-1866" t="-1087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E574203-407F-634B-6FA8-B717F779761C}"/>
              </a:ext>
            </a:extLst>
          </p:cNvPr>
          <p:cNvSpPr txBox="1"/>
          <p:nvPr/>
        </p:nvSpPr>
        <p:spPr>
          <a:xfrm>
            <a:off x="4080934" y="3719737"/>
            <a:ext cx="3678382" cy="2183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Bunch-by-bunch chopping pattern required for LBNF demonstrated</a:t>
            </a:r>
          </a:p>
          <a:p>
            <a:pPr marL="0" marR="0" lvl="0" indent="0" algn="l" defTabSz="60957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MEBT chopper is critical for PIP-II operations</a:t>
            </a: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. It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capable of removing individual bunches at 162.5 MHz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provides arbitrary bunch pattern capability.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2D9D-2985-9A2B-566C-B6B95A8AA573}"/>
              </a:ext>
            </a:extLst>
          </p:cNvPr>
          <p:cNvSpPr txBox="1"/>
          <p:nvPr/>
        </p:nvSpPr>
        <p:spPr>
          <a:xfrm>
            <a:off x="8229600" y="4235198"/>
            <a:ext cx="3771900" cy="2124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Critical technologies demonstrated</a:t>
            </a:r>
          </a:p>
          <a:p>
            <a:pPr marL="0" marR="0" lvl="0" indent="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Beam accelerated to 17 MeV.</a:t>
            </a:r>
          </a:p>
          <a:p>
            <a:pPr marL="0" marR="0" lvl="0" indent="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HWR and SSR1 Prototype cryomodules performance validated with beam.</a:t>
            </a:r>
          </a:p>
          <a:p>
            <a:pPr marL="0" marR="0" lvl="0" indent="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ML algorithm applied successfully to align orbit.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70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Chart, bar chart&#10;&#10;Description automatically generated">
            <a:extLst>
              <a:ext uri="{FF2B5EF4-FFF2-40B4-BE49-F238E27FC236}">
                <a16:creationId xmlns:a16="http://schemas.microsoft.com/office/drawing/2014/main" id="{60768D47-6024-4DD6-84DD-06FAB8671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17" t="3902" r="5682"/>
          <a:stretch/>
        </p:blipFill>
        <p:spPr>
          <a:xfrm>
            <a:off x="49164" y="684503"/>
            <a:ext cx="10152248" cy="5754005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7B362C-8C5A-42B1-A3BF-169A4A39B839}"/>
              </a:ext>
            </a:extLst>
          </p:cNvPr>
          <p:cNvSpPr/>
          <p:nvPr/>
        </p:nvSpPr>
        <p:spPr>
          <a:xfrm>
            <a:off x="1649671" y="1504950"/>
            <a:ext cx="3233513" cy="2716746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5A2D8F-F651-4627-9ACA-79CB9372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Commissioned with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DE71F-8D12-4894-A8C1-693A8CF6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EDA7E-3983-462C-AC01-25BED1638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5109-DDA5-48B0-8C55-B671EBB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05BD4-7F80-495C-AB94-87B8D9F3105B}"/>
              </a:ext>
            </a:extLst>
          </p:cNvPr>
          <p:cNvGrpSpPr/>
          <p:nvPr/>
        </p:nvGrpSpPr>
        <p:grpSpPr>
          <a:xfrm>
            <a:off x="1649671" y="4191208"/>
            <a:ext cx="6664872" cy="1493275"/>
            <a:chOff x="2582944" y="4115792"/>
            <a:chExt cx="6664872" cy="1493275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4C91DA81-B50F-4DD6-A99E-F50615FAC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47" t="11177" r="7321"/>
            <a:stretch/>
          </p:blipFill>
          <p:spPr bwMode="auto">
            <a:xfrm>
              <a:off x="6014302" y="4115792"/>
              <a:ext cx="3233514" cy="149327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A picture containing text, cart, device, miller&#10;&#10;Description automatically generated">
              <a:extLst>
                <a:ext uri="{FF2B5EF4-FFF2-40B4-BE49-F238E27FC236}">
                  <a16:creationId xmlns:a16="http://schemas.microsoft.com/office/drawing/2014/main" id="{BFAA8967-5CA4-4894-8DA1-8191A49F0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20000"/>
            </a:blip>
            <a:srcRect l="5265" t="18420" r="4452" b="23713"/>
            <a:stretch/>
          </p:blipFill>
          <p:spPr>
            <a:xfrm>
              <a:off x="2582944" y="4151153"/>
              <a:ext cx="3233513" cy="1457914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F8713A0-F4C5-4D25-8ABC-57C954BDE87C}"/>
              </a:ext>
            </a:extLst>
          </p:cNvPr>
          <p:cNvSpPr/>
          <p:nvPr/>
        </p:nvSpPr>
        <p:spPr>
          <a:xfrm>
            <a:off x="5081028" y="1500076"/>
            <a:ext cx="3233513" cy="2721620"/>
          </a:xfrm>
          <a:prstGeom prst="rect">
            <a:avLst/>
          </a:prstGeom>
          <a:solidFill>
            <a:schemeClr val="accent4">
              <a:lumMod val="60000"/>
              <a:lumOff val="40000"/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DF3124-BC88-4F1C-9ED6-F53F16DF3F08}"/>
              </a:ext>
            </a:extLst>
          </p:cNvPr>
          <p:cNvSpPr txBox="1"/>
          <p:nvPr/>
        </p:nvSpPr>
        <p:spPr>
          <a:xfrm>
            <a:off x="5081026" y="1500076"/>
            <a:ext cx="1878541" cy="338554"/>
          </a:xfrm>
          <a:prstGeom prst="rect">
            <a:avLst/>
          </a:prstGeom>
          <a:solidFill>
            <a:schemeClr val="accent4">
              <a:lumMod val="60000"/>
              <a:lumOff val="40000"/>
              <a:alpha val="17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64A43-1951-4321-8B39-22C2CD5DCE6F}"/>
              </a:ext>
            </a:extLst>
          </p:cNvPr>
          <p:cNvSpPr txBox="1"/>
          <p:nvPr/>
        </p:nvSpPr>
        <p:spPr>
          <a:xfrm>
            <a:off x="1649669" y="1500076"/>
            <a:ext cx="1878541" cy="338554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Cryomodule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01B75-7F39-48F5-893A-F5AA4D1A6A03}"/>
              </a:ext>
            </a:extLst>
          </p:cNvPr>
          <p:cNvSpPr txBox="1"/>
          <p:nvPr/>
        </p:nvSpPr>
        <p:spPr>
          <a:xfrm>
            <a:off x="9726786" y="1147347"/>
            <a:ext cx="108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17.1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D0632A-8C66-4084-A1B9-3DA751771E50}"/>
              </a:ext>
            </a:extLst>
          </p:cNvPr>
          <p:cNvSpPr txBox="1"/>
          <p:nvPr/>
        </p:nvSpPr>
        <p:spPr>
          <a:xfrm>
            <a:off x="10284643" y="817410"/>
            <a:ext cx="190735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accelerated to 17.1 MeV </a:t>
            </a:r>
            <a:r>
              <a:rPr lang="en-US" sz="18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and SSR1 Prototype cryomodules performance validated with beam </a:t>
            </a:r>
            <a:r>
              <a:rPr lang="en-US" sz="18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cavities 1,2&amp;3 not used for acceleration, otherwise final beam energy would have been 22 MeV</a:t>
            </a:r>
          </a:p>
        </p:txBody>
      </p:sp>
    </p:spTree>
    <p:extLst>
      <p:ext uri="{BB962C8B-B14F-4D97-AF65-F5344CB8AC3E}">
        <p14:creationId xmlns:p14="http://schemas.microsoft.com/office/powerpoint/2010/main" val="539887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B91203-1F93-620C-602C-FC9B35E1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6003229" cy="5059363"/>
          </a:xfrm>
        </p:spPr>
        <p:txBody>
          <a:bodyPr/>
          <a:lstStyle/>
          <a:p>
            <a:r>
              <a:rPr lang="en-US" sz="2000" dirty="0"/>
              <a:t>Following systems were tested and demonstrated performance required for LBNF:</a:t>
            </a:r>
          </a:p>
          <a:p>
            <a:pPr lvl="1"/>
            <a:r>
              <a:rPr lang="en-US" sz="1800" b="1" dirty="0"/>
              <a:t>RT front end </a:t>
            </a:r>
            <a:r>
              <a:rPr lang="en-US" sz="1800" dirty="0"/>
              <a:t>(Ion source, RFQ, and MEBT)</a:t>
            </a:r>
            <a:endParaRPr lang="en-US" sz="1733" dirty="0"/>
          </a:p>
          <a:p>
            <a:pPr lvl="1"/>
            <a:r>
              <a:rPr lang="en-US" sz="1733" b="1" dirty="0"/>
              <a:t>Bunch-by-Bunch chopper</a:t>
            </a:r>
          </a:p>
          <a:p>
            <a:pPr lvl="1"/>
            <a:r>
              <a:rPr lang="en-US" sz="1733" b="1" dirty="0"/>
              <a:t>SRF cavities and cryomodules (HWR and pSSR1)</a:t>
            </a:r>
            <a:endParaRPr lang="en-US" sz="1733" dirty="0"/>
          </a:p>
          <a:p>
            <a:pPr lvl="1"/>
            <a:r>
              <a:rPr lang="en-US" sz="1733" b="1" dirty="0"/>
              <a:t>LLRF</a:t>
            </a:r>
            <a:endParaRPr lang="en-US" sz="1733" dirty="0"/>
          </a:p>
          <a:p>
            <a:pPr lvl="1"/>
            <a:r>
              <a:rPr lang="en-US" sz="1733" b="1" dirty="0"/>
              <a:t>HP RF and RF distribution system</a:t>
            </a:r>
            <a:endParaRPr lang="en-US" sz="1733" dirty="0"/>
          </a:p>
          <a:p>
            <a:pPr lvl="1"/>
            <a:r>
              <a:rPr lang="en-US" sz="1733" b="1" dirty="0"/>
              <a:t>Beam instrumentation systems</a:t>
            </a:r>
          </a:p>
          <a:p>
            <a:pPr lvl="1"/>
            <a:r>
              <a:rPr lang="en-US" sz="1733" b="1" dirty="0"/>
              <a:t>MPS </a:t>
            </a:r>
          </a:p>
          <a:p>
            <a:r>
              <a:rPr lang="en-US" sz="2000" b="1" dirty="0"/>
              <a:t>AI/ML </a:t>
            </a:r>
            <a:r>
              <a:rPr lang="en-US" sz="2000" dirty="0"/>
              <a:t>algorithm successfully applied for orbit correction</a:t>
            </a:r>
          </a:p>
          <a:p>
            <a:r>
              <a:rPr lang="en-US" sz="2000" b="1" dirty="0"/>
              <a:t>International in-kind contributions </a:t>
            </a:r>
            <a:r>
              <a:rPr lang="en-US" sz="2000" dirty="0"/>
              <a:t>integrated and operated (SSR1 cavity #6, RF amplifiers, and RT magnets)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62C1F9-312B-4B01-97AE-5A765A17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Systems Met Performance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86D9-C09D-FE24-F3E9-4C2E7EA1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DEC20-08C4-CE1B-4DA2-1F7D0585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B487E-7909-BD47-624F-89F35EBA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CF6EF52E-7D96-AD87-17E2-10DC100468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1066206"/>
                  </p:ext>
                </p:extLst>
              </p:nvPr>
            </p:nvGraphicFramePr>
            <p:xfrm>
              <a:off x="7028183" y="1351202"/>
              <a:ext cx="5018344" cy="8464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145414">
                      <a:extLst>
                        <a:ext uri="{9D8B030D-6E8A-4147-A177-3AD203B41FA5}">
                          <a16:colId xmlns:a16="http://schemas.microsoft.com/office/drawing/2014/main" val="513172496"/>
                        </a:ext>
                      </a:extLst>
                    </a:gridCol>
                    <a:gridCol w="1145414">
                      <a:extLst>
                        <a:ext uri="{9D8B030D-6E8A-4147-A177-3AD203B41FA5}">
                          <a16:colId xmlns:a16="http://schemas.microsoft.com/office/drawing/2014/main" val="2153120810"/>
                        </a:ext>
                      </a:extLst>
                    </a:gridCol>
                    <a:gridCol w="1363758">
                      <a:extLst>
                        <a:ext uri="{9D8B030D-6E8A-4147-A177-3AD203B41FA5}">
                          <a16:colId xmlns:a16="http://schemas.microsoft.com/office/drawing/2014/main" val="3152537575"/>
                        </a:ext>
                      </a:extLst>
                    </a:gridCol>
                    <a:gridCol w="1363758">
                      <a:extLst>
                        <a:ext uri="{9D8B030D-6E8A-4147-A177-3AD203B41FA5}">
                          <a16:colId xmlns:a16="http://schemas.microsoft.com/office/drawing/2014/main" val="878558187"/>
                        </a:ext>
                      </a:extLst>
                    </a:gridCol>
                  </a:tblGrid>
                  <a:tr h="243698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Requirement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HWR (mean)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SSR1 (mean)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1654462"/>
                      </a:ext>
                    </a:extLst>
                  </a:tr>
                  <a:tr h="28607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Amplitude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5023959"/>
                      </a:ext>
                    </a:extLst>
                  </a:tr>
                  <a:tr h="28607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Phase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0.06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0.009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0.01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721485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CF6EF52E-7D96-AD87-17E2-10DC100468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1066206"/>
                  </p:ext>
                </p:extLst>
              </p:nvPr>
            </p:nvGraphicFramePr>
            <p:xfrm>
              <a:off x="7028183" y="1351202"/>
              <a:ext cx="5018344" cy="8464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145414">
                      <a:extLst>
                        <a:ext uri="{9D8B030D-6E8A-4147-A177-3AD203B41FA5}">
                          <a16:colId xmlns:a16="http://schemas.microsoft.com/office/drawing/2014/main" val="513172496"/>
                        </a:ext>
                      </a:extLst>
                    </a:gridCol>
                    <a:gridCol w="1145414">
                      <a:extLst>
                        <a:ext uri="{9D8B030D-6E8A-4147-A177-3AD203B41FA5}">
                          <a16:colId xmlns:a16="http://schemas.microsoft.com/office/drawing/2014/main" val="2153120810"/>
                        </a:ext>
                      </a:extLst>
                    </a:gridCol>
                    <a:gridCol w="1363758">
                      <a:extLst>
                        <a:ext uri="{9D8B030D-6E8A-4147-A177-3AD203B41FA5}">
                          <a16:colId xmlns:a16="http://schemas.microsoft.com/office/drawing/2014/main" val="3152537575"/>
                        </a:ext>
                      </a:extLst>
                    </a:gridCol>
                    <a:gridCol w="1363758">
                      <a:extLst>
                        <a:ext uri="{9D8B030D-6E8A-4147-A177-3AD203B41FA5}">
                          <a16:colId xmlns:a16="http://schemas.microsoft.com/office/drawing/2014/main" val="878558187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Requirement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HWR (mean)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SSR1 (mean)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1654462"/>
                      </a:ext>
                    </a:extLst>
                  </a:tr>
                  <a:tr h="28607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Amplitude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0.02%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5023959"/>
                      </a:ext>
                    </a:extLst>
                  </a:tr>
                  <a:tr h="28607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Phase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000" t="-200000" r="-237363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70093" t="-200000" r="-101869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67593" t="-200000" r="-926" b="-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21485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C48A544-6500-965B-67C1-4802A8772DC7}"/>
              </a:ext>
            </a:extLst>
          </p:cNvPr>
          <p:cNvSpPr txBox="1"/>
          <p:nvPr/>
        </p:nvSpPr>
        <p:spPr>
          <a:xfrm>
            <a:off x="8217558" y="963788"/>
            <a:ext cx="3337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LLRF met performance requirements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F1B617-19DC-0384-0EE1-34AF9782E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222" y="4561609"/>
            <a:ext cx="2088037" cy="180322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459B1-B863-B55D-1D09-F1162C6944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68707" y="4787014"/>
            <a:ext cx="1803222" cy="1352417"/>
          </a:xfrm>
          <a:prstGeom prst="rect">
            <a:avLst/>
          </a:prstGeom>
        </p:spPr>
      </p:pic>
      <p:pic>
        <p:nvPicPr>
          <p:cNvPr id="13" name="Picture 1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C201BD00-05DA-A27E-156E-7F9468EF37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994" y="4561610"/>
            <a:ext cx="1799701" cy="1803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894143-0824-0E71-1AB7-F9CB3BFB361D}"/>
              </a:ext>
            </a:extLst>
          </p:cNvPr>
          <p:cNvSpPr txBox="1"/>
          <p:nvPr/>
        </p:nvSpPr>
        <p:spPr>
          <a:xfrm>
            <a:off x="7216556" y="4223055"/>
            <a:ext cx="467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International in-kind contributions: prototypes tested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00126-1D06-43A0-8C85-39FE8C57D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956" y="2279369"/>
            <a:ext cx="2058817" cy="2014135"/>
          </a:xfrm>
          <a:prstGeom prst="rect">
            <a:avLst/>
          </a:prstGeom>
        </p:spPr>
      </p:pic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DC927EB8-28ED-4AAA-8C4B-F913917E9B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875" y="2802770"/>
            <a:ext cx="1837235" cy="13969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AC10CE-ADE5-49E6-A877-EB8AFB24B483}"/>
              </a:ext>
            </a:extLst>
          </p:cNvPr>
          <p:cNvSpPr txBox="1"/>
          <p:nvPr/>
        </p:nvSpPr>
        <p:spPr>
          <a:xfrm>
            <a:off x="9297610" y="2321821"/>
            <a:ext cx="2053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600947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Main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49860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5B880C-1484-4475-A148-8699A24DE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799617"/>
            <a:ext cx="8128525" cy="457964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BF6337-5843-43A3-B36C-8635FC0B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Project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28F5F-32C2-4336-8284-E77D1687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0CCE4-BCA9-418F-A527-38224E08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57368-8FBB-4813-899E-1BD4DA41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C29E2F9-E407-49C4-808F-740212980102}"/>
              </a:ext>
            </a:extLst>
          </p:cNvPr>
          <p:cNvSpPr txBox="1">
            <a:spLocks/>
          </p:cNvSpPr>
          <p:nvPr/>
        </p:nvSpPr>
        <p:spPr>
          <a:xfrm>
            <a:off x="8550613" y="1760708"/>
            <a:ext cx="3511685" cy="430004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PIP-II Scope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800 MeV, </a:t>
            </a:r>
            <a:r>
              <a:rPr lang="en-US" sz="1800" dirty="0">
                <a:solidFill>
                  <a:srgbClr val="003087"/>
                </a:solidFill>
              </a:rPr>
              <a:t>2mA  H− SRF linac, CW RF Operations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Linac-to-Booster transfer line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Accelerator Complex Upgrades</a:t>
            </a:r>
          </a:p>
          <a:p>
            <a:pPr marL="376757" marR="0" lvl="1" indent="0" algn="l" defTabSz="609585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Booster</a:t>
            </a:r>
          </a:p>
          <a:p>
            <a:pPr marL="376757" marR="0" lvl="1" indent="0" algn="l" defTabSz="609585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Recycler</a:t>
            </a:r>
          </a:p>
          <a:p>
            <a:pPr marL="376757" marR="0" lvl="1" indent="0" algn="l" defTabSz="609585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Main Injector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Conventional Facilities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000" b="1" dirty="0">
                <a:solidFill>
                  <a:srgbClr val="003087"/>
                </a:solidFill>
                <a:latin typeface="Helvetica" pitchFamily="34" charset="0"/>
              </a:rPr>
              <a:t>PIP-II Beam Power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solidFill>
                  <a:srgbClr val="003087"/>
                </a:solidFill>
              </a:rPr>
              <a:t>1.2 MW proton beam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solidFill>
                  <a:srgbClr val="003087"/>
                </a:solidFill>
              </a:rPr>
              <a:t>Upgradeable to multi-MW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E72C62-7CB9-4125-9089-7D195EA3DFE5}"/>
              </a:ext>
            </a:extLst>
          </p:cNvPr>
          <p:cNvSpPr txBox="1">
            <a:spLocks/>
          </p:cNvSpPr>
          <p:nvPr/>
        </p:nvSpPr>
        <p:spPr>
          <a:xfrm>
            <a:off x="304800" y="1010621"/>
            <a:ext cx="11582400" cy="830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" marR="0" lvl="0" indent="0" algn="l" defTabSz="457178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elvetica"/>
                <a:ea typeface="Geneva" charset="0"/>
              </a:rPr>
              <a:t>Proton Improvement Plan II (PIP-II)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elvetica"/>
                <a:ea typeface="Geneva" charset="0"/>
              </a:rPr>
              <a:t>is an upgrade to Fermilab accelerator complex to enable the world’s most intense beam of neutrinos to LBNF/DUNE.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D9624-6078-4B47-8E5E-9030FD1763B8}"/>
              </a:ext>
            </a:extLst>
          </p:cNvPr>
          <p:cNvSpPr txBox="1"/>
          <p:nvPr/>
        </p:nvSpPr>
        <p:spPr>
          <a:xfrm>
            <a:off x="4630366" y="5513671"/>
            <a:ext cx="361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24936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3245C-7678-E6BD-9FCF-6AC00F57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80980"/>
            <a:ext cx="11582393" cy="2116324"/>
          </a:xfrm>
        </p:spPr>
        <p:txBody>
          <a:bodyPr/>
          <a:lstStyle/>
          <a:p>
            <a:r>
              <a:rPr lang="en-US" sz="2200" dirty="0"/>
              <a:t>The large </a:t>
            </a:r>
            <a:r>
              <a:rPr lang="en-US" sz="2200" dirty="0" err="1"/>
              <a:t>betatron</a:t>
            </a:r>
            <a:r>
              <a:rPr lang="en-US" sz="2200" dirty="0"/>
              <a:t> phase advance in the first several cryomodules make tuning and operation of these cryomodules more complicated. </a:t>
            </a:r>
          </a:p>
          <a:p>
            <a:pPr lvl="1"/>
            <a:r>
              <a:rPr lang="en-US" sz="1800" dirty="0"/>
              <a:t>This issue can be addressed by adding SRF-compatible instrumentation to detect beam halo and small losses, e.g., thermometry on the beam pipe.</a:t>
            </a:r>
          </a:p>
          <a:p>
            <a:r>
              <a:rPr lang="en-US" sz="2067" dirty="0"/>
              <a:t>Hysteresis-like behavior observed in SC correctors and solenoids. </a:t>
            </a:r>
          </a:p>
          <a:p>
            <a:pPr lvl="1"/>
            <a:r>
              <a:rPr lang="en-US" sz="1800" dirty="0"/>
              <a:t>The effect was a few percent of maximum field variation. </a:t>
            </a:r>
          </a:p>
          <a:p>
            <a:pPr lvl="1"/>
            <a:r>
              <a:rPr lang="en-US" sz="1800" dirty="0"/>
              <a:t>Likely source is persistent SC current in the conductor and its magnetization. </a:t>
            </a:r>
          </a:p>
          <a:p>
            <a:pPr lvl="1"/>
            <a:r>
              <a:rPr lang="en-US" sz="1800" dirty="0"/>
              <a:t>The filament size will be reduced in the final design, mitigating the effect. </a:t>
            </a:r>
          </a:p>
          <a:p>
            <a:endParaRPr lang="en-US" sz="2067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FD198A-84C3-7898-1105-C69895B4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CBDB0-DD5B-9787-2462-21F2BC6F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B6C9-1A70-5098-9342-6322CE0E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1A89E-CC23-14F5-3215-37A842AD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69A-2C62-23F0-22E8-B4C585DD96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904" y="3558580"/>
            <a:ext cx="4165600" cy="279599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BF348C-2223-AAAB-EEE9-B1C5B2F37054}"/>
              </a:ext>
            </a:extLst>
          </p:cNvPr>
          <p:cNvSpPr txBox="1">
            <a:spLocks/>
          </p:cNvSpPr>
          <p:nvPr/>
        </p:nvSpPr>
        <p:spPr>
          <a:xfrm>
            <a:off x="304799" y="3673546"/>
            <a:ext cx="7501467" cy="2795991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Cavity phasing repeatability</a:t>
            </a:r>
          </a:p>
          <a:p>
            <a:pPr lvl="1"/>
            <a:r>
              <a:rPr lang="en-US" sz="1800" dirty="0"/>
              <a:t>Typically, jumps correlated with PIP2IT RF shutdowns</a:t>
            </a:r>
          </a:p>
          <a:p>
            <a:pPr lvl="1"/>
            <a:r>
              <a:rPr lang="en-US" sz="1800" dirty="0"/>
              <a:t>Can be caused by a small (~0.25%) variation in the beam energy in MEBT, Phase error is magnified by the long MEBT</a:t>
            </a:r>
          </a:p>
          <a:p>
            <a:pPr lvl="1"/>
            <a:r>
              <a:rPr lang="en-US" sz="1800" dirty="0"/>
              <a:t>Path forward for PIP-II:</a:t>
            </a:r>
          </a:p>
          <a:p>
            <a:pPr lvl="2"/>
            <a:r>
              <a:rPr lang="en-US" sz="1800" dirty="0"/>
              <a:t>Keep amplifiers and electronics running</a:t>
            </a:r>
          </a:p>
          <a:p>
            <a:pPr lvl="2"/>
            <a:r>
              <a:rPr lang="en-US" sz="1800" dirty="0"/>
              <a:t>Address the source of the energy change in MEBT</a:t>
            </a:r>
          </a:p>
          <a:p>
            <a:pPr lvl="2"/>
            <a:r>
              <a:rPr lang="en-US" sz="1800" dirty="0"/>
              <a:t>Implement feedback using two cavities and two BPMs</a:t>
            </a:r>
          </a:p>
        </p:txBody>
      </p:sp>
    </p:spTree>
    <p:extLst>
      <p:ext uri="{BB962C8B-B14F-4D97-AF65-F5344CB8AC3E}">
        <p14:creationId xmlns:p14="http://schemas.microsoft.com/office/powerpoint/2010/main" val="1388936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3245C-7678-E6BD-9FCF-6AC00F57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839575"/>
            <a:ext cx="11582393" cy="2116324"/>
          </a:xfrm>
        </p:spPr>
        <p:txBody>
          <a:bodyPr/>
          <a:lstStyle/>
          <a:p>
            <a:r>
              <a:rPr lang="en-US" sz="2400" dirty="0"/>
              <a:t>HWR cavities 1, 2 &amp; 3 were not used to accelerate the beam</a:t>
            </a:r>
            <a:endParaRPr lang="en-US" sz="2200" dirty="0"/>
          </a:p>
          <a:p>
            <a:pPr lvl="1"/>
            <a:r>
              <a:rPr lang="en-US" sz="1800" dirty="0"/>
              <a:t>HWR Cavity 1 and 2 could not be tuned to 162.5 MHz without exceeding tuner specifications, HWR cavity 3 coupler bias circuit developed a short. Both issues will be fixed prior to the CM installation at PIP-II.</a:t>
            </a:r>
          </a:p>
          <a:p>
            <a:pPr lvl="1"/>
            <a:r>
              <a:rPr lang="en-US" sz="1800" i="1" dirty="0"/>
              <a:t>Impact:</a:t>
            </a:r>
            <a:r>
              <a:rPr lang="en-US" sz="1800" dirty="0"/>
              <a:t> Design energy and beam quality cannot be achieved. High sensitivity to errors.</a:t>
            </a:r>
          </a:p>
          <a:p>
            <a:pPr lvl="1"/>
            <a:r>
              <a:rPr lang="en-US" sz="1800" dirty="0"/>
              <a:t>However, the design of PIP-II SRF linac demonstrated to be flexible and fault tolerant, allowing operations with missing cavities.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Significant Q</a:t>
            </a:r>
            <a:r>
              <a:rPr lang="en-US" sz="2400" baseline="-25000" dirty="0"/>
              <a:t>0</a:t>
            </a:r>
            <a:r>
              <a:rPr lang="en-US" sz="2400" dirty="0"/>
              <a:t> degradation was observed in SSR1 cavities</a:t>
            </a:r>
            <a:endParaRPr lang="en-US" sz="2200" dirty="0"/>
          </a:p>
          <a:p>
            <a:pPr lvl="1"/>
            <a:r>
              <a:rPr lang="en-US" sz="1800" dirty="0"/>
              <a:t>Increased (0.5x - 1.5x) dynamic heat loads (DHL) from single cavity cold testing to CM configuration, throughout CM operation, was measured for SSR1 cavities. Main sources are:</a:t>
            </a:r>
          </a:p>
          <a:p>
            <a:pPr lvl="2"/>
            <a:r>
              <a:rPr lang="en-US" sz="1667" dirty="0"/>
              <a:t>The </a:t>
            </a:r>
            <a:r>
              <a:rPr lang="en-US" sz="1667" b="1" dirty="0"/>
              <a:t>high residual magnetic fields </a:t>
            </a:r>
            <a:r>
              <a:rPr lang="en-US" sz="1667" dirty="0"/>
              <a:t>surrounding cavities 1 &amp; 4 (&gt;150mG) induced by the operation of the solenoids, led to higher trapped flux during a subsequent cooldown causing significant increase in cavity residual resistance</a:t>
            </a:r>
          </a:p>
          <a:p>
            <a:pPr lvl="3"/>
            <a:r>
              <a:rPr lang="en-US" sz="1534" dirty="0"/>
              <a:t>More stringent requirements to limit remnant magnetic field at the SRF cavity surface were defined.</a:t>
            </a:r>
          </a:p>
          <a:p>
            <a:pPr lvl="3"/>
            <a:r>
              <a:rPr lang="en-US" sz="1534" dirty="0"/>
              <a:t>Check </a:t>
            </a:r>
            <a:r>
              <a:rPr lang="en-US" sz="1534" b="1" dirty="0"/>
              <a:t>residual magnetic field </a:t>
            </a:r>
            <a:r>
              <a:rPr lang="en-US" sz="1534" dirty="0"/>
              <a:t>and </a:t>
            </a:r>
            <a:r>
              <a:rPr lang="en-US" sz="1534" b="1" dirty="0"/>
              <a:t>magnetic permeability </a:t>
            </a:r>
            <a:r>
              <a:rPr lang="en-US" sz="1534" dirty="0"/>
              <a:t>of all parts and welded joints made of ferromagnetic material (i.e. SS316L) within the volume of the global magnetic shield.</a:t>
            </a:r>
          </a:p>
          <a:p>
            <a:pPr lvl="2"/>
            <a:r>
              <a:rPr lang="en-US" sz="1667" b="1" dirty="0">
                <a:latin typeface="Helvetica" panose="020B0604020202020204" pitchFamily="34" charset="0"/>
                <a:cs typeface="Helvetica" panose="020B0604020202020204" pitchFamily="34" charset="0"/>
              </a:rPr>
              <a:t>FE</a:t>
            </a:r>
            <a:r>
              <a:rPr lang="en-US" sz="1667" dirty="0">
                <a:latin typeface="Helvetica" panose="020B0604020202020204" pitchFamily="34" charset="0"/>
                <a:cs typeface="Helvetica" panose="020B0604020202020204" pitchFamily="34" charset="0"/>
              </a:rPr>
              <a:t> (&gt;250 </a:t>
            </a:r>
            <a:r>
              <a:rPr lang="en-US" sz="1667" dirty="0" err="1"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667" dirty="0">
                <a:latin typeface="Helvetica" panose="020B0604020202020204" pitchFamily="34" charset="0"/>
                <a:cs typeface="Helvetica" panose="020B0604020202020204" pitchFamily="34" charset="0"/>
              </a:rPr>
              <a:t>/h) in cavities due to potential particulate transfer in HWR CM (cavity 7&amp;8) and SSR1 CM (cavity 3&amp;4) during a </a:t>
            </a:r>
            <a:r>
              <a:rPr lang="en-US" sz="1667" dirty="0" err="1">
                <a:latin typeface="Helvetica" panose="020B0604020202020204" pitchFamily="34" charset="0"/>
                <a:cs typeface="Helvetica" panose="020B0604020202020204" pitchFamily="34" charset="0"/>
              </a:rPr>
              <a:t>cryoplant</a:t>
            </a:r>
            <a:r>
              <a:rPr lang="en-US" sz="1667" dirty="0">
                <a:latin typeface="Helvetica" panose="020B0604020202020204" pitchFamily="34" charset="0"/>
                <a:cs typeface="Helvetica" panose="020B0604020202020204" pitchFamily="34" charset="0"/>
              </a:rPr>
              <a:t> shutdown/thermal cycle when there was insufficient active pumping on the beamline to deal with the desorbed gas load. Strategy to prevent particulate transfer from warm to cold sections of a linac.</a:t>
            </a:r>
          </a:p>
          <a:p>
            <a:pPr marL="0" indent="0">
              <a:buNone/>
            </a:pPr>
            <a:endParaRPr lang="en-US" sz="20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FD198A-84C3-7898-1105-C69895B4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CBDB0-DD5B-9787-2462-21F2BC6F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B6C9-1A70-5098-9342-6322CE0E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1A89E-CC23-14F5-3215-37A842AD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BF348C-2223-AAAB-EEE9-B1C5B2F37054}"/>
              </a:ext>
            </a:extLst>
          </p:cNvPr>
          <p:cNvSpPr txBox="1">
            <a:spLocks/>
          </p:cNvSpPr>
          <p:nvPr/>
        </p:nvSpPr>
        <p:spPr>
          <a:xfrm>
            <a:off x="304799" y="3167500"/>
            <a:ext cx="11582393" cy="2795991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4788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2CDB7F-70DF-41D3-9024-57E7692A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0" dirty="0">
                <a:latin typeface="Helvetica" panose="020B0604020202020204" pitchFamily="34" charset="0"/>
                <a:cs typeface="Helvetica" panose="020B0604020202020204" pitchFamily="34" charset="0"/>
              </a:rPr>
              <a:t>Thanks for your attention!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2893-7794-4CF3-9E55-53B74CA6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9F1B-1437-4E63-8D9D-4CC3FCA8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1618-B519-4126-AC52-06D20DF4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A9319E-B023-4B7E-B3E9-09F5855F5567}"/>
              </a:ext>
            </a:extLst>
          </p:cNvPr>
          <p:cNvGrpSpPr/>
          <p:nvPr/>
        </p:nvGrpSpPr>
        <p:grpSpPr>
          <a:xfrm>
            <a:off x="304800" y="1240894"/>
            <a:ext cx="8835421" cy="4740752"/>
            <a:chOff x="552690" y="1145698"/>
            <a:chExt cx="8835421" cy="47407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58419F-2313-4FC9-9D71-520E9148E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690" y="1145698"/>
              <a:ext cx="8835421" cy="474075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CCE8D2-47A6-4880-86D4-6A27BFC056A0}"/>
                </a:ext>
              </a:extLst>
            </p:cNvPr>
            <p:cNvSpPr txBox="1"/>
            <p:nvPr/>
          </p:nvSpPr>
          <p:spPr>
            <a:xfrm rot="863094">
              <a:off x="2548299" y="4504755"/>
              <a:ext cx="334852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650 MHz CM Test Stand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794373-90F5-4195-96B6-F813F6002BED}"/>
                </a:ext>
              </a:extLst>
            </p:cNvPr>
            <p:cNvSpPr txBox="1"/>
            <p:nvPr/>
          </p:nvSpPr>
          <p:spPr>
            <a:xfrm rot="843408">
              <a:off x="6071798" y="5311557"/>
              <a:ext cx="281284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SSR CM Test Stand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9ECFFA-432C-44A1-A946-8CDC0751AFEE}"/>
              </a:ext>
            </a:extLst>
          </p:cNvPr>
          <p:cNvSpPr txBox="1"/>
          <p:nvPr/>
        </p:nvSpPr>
        <p:spPr>
          <a:xfrm>
            <a:off x="9303026" y="1196505"/>
            <a:ext cx="258417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Next: 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is being converted to </a:t>
            </a:r>
            <a:b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Cryomodule Test Stand</a:t>
            </a:r>
            <a:endParaRPr lang="en-US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37067191-12F2-4F94-BBA7-6A92467C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6829">
            <a:off x="312400" y="3061347"/>
            <a:ext cx="11579175" cy="2539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9473EE0-16DE-4687-B4CB-5E8497717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183" y="2431501"/>
            <a:ext cx="1294425" cy="7616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A54CFD-5920-408D-BB24-43C3BAC8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800 MeV SRF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477DF-13EC-4D08-900F-50BB0A2E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74661-A802-49BC-9008-E25499C6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B1FFD-94F8-47E1-8964-097F34B7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241BE-CD16-4367-A98C-12116FA83E0C}"/>
              </a:ext>
            </a:extLst>
          </p:cNvPr>
          <p:cNvCxnSpPr>
            <a:cxnSpLocks/>
          </p:cNvCxnSpPr>
          <p:nvPr/>
        </p:nvCxnSpPr>
        <p:spPr>
          <a:xfrm flipV="1">
            <a:off x="1818936" y="3057909"/>
            <a:ext cx="10101896" cy="2747295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CA16CC-EA45-4C28-9BB9-297483FA1A09}"/>
              </a:ext>
            </a:extLst>
          </p:cNvPr>
          <p:cNvSpPr txBox="1"/>
          <p:nvPr/>
        </p:nvSpPr>
        <p:spPr>
          <a:xfrm rot="20642947">
            <a:off x="6066472" y="4312148"/>
            <a:ext cx="15428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technology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1C3D9-955A-4776-91D1-B53686A4097C}"/>
              </a:ext>
            </a:extLst>
          </p:cNvPr>
          <p:cNvGrpSpPr/>
          <p:nvPr/>
        </p:nvGrpSpPr>
        <p:grpSpPr>
          <a:xfrm>
            <a:off x="50637" y="3364393"/>
            <a:ext cx="1345007" cy="749149"/>
            <a:chOff x="1237148" y="1207251"/>
            <a:chExt cx="1008755" cy="5618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6F9F81-EA88-481F-97FF-22CAF479E835}"/>
                </a:ext>
              </a:extLst>
            </p:cNvPr>
            <p:cNvSpPr txBox="1"/>
            <p:nvPr/>
          </p:nvSpPr>
          <p:spPr>
            <a:xfrm>
              <a:off x="1237148" y="1207251"/>
              <a:ext cx="100875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Cryoplant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</a:rPr>
                <a:t>2.5kW @ 2K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Picture 4" descr="Image result">
              <a:extLst>
                <a:ext uri="{FF2B5EF4-FFF2-40B4-BE49-F238E27FC236}">
                  <a16:creationId xmlns:a16="http://schemas.microsoft.com/office/drawing/2014/main" id="{C08D7A51-ADA7-422B-A9EA-6D1598881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792" y="1597662"/>
              <a:ext cx="262690" cy="171450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70B546-BC5F-4DE3-965E-CA463A029854}"/>
              </a:ext>
            </a:extLst>
          </p:cNvPr>
          <p:cNvGrpSpPr/>
          <p:nvPr/>
        </p:nvGrpSpPr>
        <p:grpSpPr>
          <a:xfrm>
            <a:off x="331519" y="4858394"/>
            <a:ext cx="946288" cy="457200"/>
            <a:chOff x="665148" y="2192869"/>
            <a:chExt cx="709716" cy="3428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506BE3-0F71-45A2-98AD-8C02750E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8" y="2198286"/>
              <a:ext cx="296263" cy="185165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13A45D-9258-4A4A-8D5E-BF2E7F64FE0D}"/>
                </a:ext>
              </a:extLst>
            </p:cNvPr>
            <p:cNvSpPr txBox="1"/>
            <p:nvPr/>
          </p:nvSpPr>
          <p:spPr>
            <a:xfrm>
              <a:off x="925857" y="2192869"/>
              <a:ext cx="449007" cy="342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CDS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BDAAFC-CFBE-47D6-926C-1E7FE0FB64CB}"/>
              </a:ext>
            </a:extLst>
          </p:cNvPr>
          <p:cNvGrpSpPr/>
          <p:nvPr/>
        </p:nvGrpSpPr>
        <p:grpSpPr>
          <a:xfrm>
            <a:off x="7420143" y="1389986"/>
            <a:ext cx="1665104" cy="1123208"/>
            <a:chOff x="7449269" y="1357398"/>
            <a:chExt cx="1665104" cy="11232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51521C-5D7C-4B5D-9107-DFD369C08BEE}"/>
                </a:ext>
              </a:extLst>
            </p:cNvPr>
            <p:cNvGrpSpPr/>
            <p:nvPr/>
          </p:nvGrpSpPr>
          <p:grpSpPr>
            <a:xfrm>
              <a:off x="7449269" y="1411968"/>
              <a:ext cx="346190" cy="1068638"/>
              <a:chOff x="4666061" y="1451806"/>
              <a:chExt cx="346190" cy="106863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932C421-222F-48FB-A2AF-71E15636AEC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3923" y="1732551"/>
                <a:ext cx="338328" cy="229066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24" name="Picture 4" descr="Image result">
                <a:extLst>
                  <a:ext uri="{FF2B5EF4-FFF2-40B4-BE49-F238E27FC236}">
                    <a16:creationId xmlns:a16="http://schemas.microsoft.com/office/drawing/2014/main" id="{1115593D-8BEC-4EC7-9661-DAC757792EF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923" y="2014627"/>
                <a:ext cx="338328" cy="228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mage result">
                <a:extLst>
                  <a:ext uri="{FF2B5EF4-FFF2-40B4-BE49-F238E27FC236}">
                    <a16:creationId xmlns:a16="http://schemas.microsoft.com/office/drawing/2014/main" id="{DECE1C83-8038-4FE9-B718-38C79DB49B6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923" y="1451806"/>
                <a:ext cx="338328" cy="22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2B22BE93-DEB6-43ED-93C6-E9004D324510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66061" y="2291449"/>
                <a:ext cx="338328" cy="228995"/>
              </a:xfrm>
              <a:prstGeom prst="rect">
                <a:avLst/>
              </a:prstGeom>
              <a:effectLst/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2EBBCB-B32F-4BC2-9C98-6E65D50151F1}"/>
                </a:ext>
              </a:extLst>
            </p:cNvPr>
            <p:cNvSpPr txBox="1"/>
            <p:nvPr/>
          </p:nvSpPr>
          <p:spPr>
            <a:xfrm>
              <a:off x="7813694" y="1357398"/>
              <a:ext cx="1300679" cy="73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LB650 X 9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95E1EB2-5086-416F-98AC-9B1A65E259D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683" y="1525473"/>
            <a:ext cx="2453764" cy="107425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B897D13-9607-4F0E-AE9D-119F4ECD3A54}"/>
              </a:ext>
            </a:extLst>
          </p:cNvPr>
          <p:cNvGrpSpPr/>
          <p:nvPr/>
        </p:nvGrpSpPr>
        <p:grpSpPr>
          <a:xfrm>
            <a:off x="1482001" y="3091179"/>
            <a:ext cx="1354441" cy="523220"/>
            <a:chOff x="2351946" y="2720036"/>
            <a:chExt cx="1354441" cy="523220"/>
          </a:xfrm>
        </p:grpSpPr>
        <p:pic>
          <p:nvPicPr>
            <p:cNvPr id="30" name="Picture 2" descr="Image result">
              <a:extLst>
                <a:ext uri="{FF2B5EF4-FFF2-40B4-BE49-F238E27FC236}">
                  <a16:creationId xmlns:a16="http://schemas.microsoft.com/office/drawing/2014/main" id="{8430B7F3-FBE3-4242-A01C-F81BEA197EE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946" y="2876247"/>
              <a:ext cx="33832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6ECED9-9984-4B39-96B5-B59C12F02E4A}"/>
                </a:ext>
              </a:extLst>
            </p:cNvPr>
            <p:cNvSpPr txBox="1"/>
            <p:nvPr/>
          </p:nvSpPr>
          <p:spPr>
            <a:xfrm>
              <a:off x="2662540" y="2720036"/>
              <a:ext cx="1043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HWR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03C5C0-E4E4-4E63-835B-1337EE91CC84}"/>
              </a:ext>
            </a:extLst>
          </p:cNvPr>
          <p:cNvGrpSpPr/>
          <p:nvPr/>
        </p:nvGrpSpPr>
        <p:grpSpPr>
          <a:xfrm>
            <a:off x="5090951" y="2229515"/>
            <a:ext cx="1877368" cy="877111"/>
            <a:chOff x="3884075" y="1146813"/>
            <a:chExt cx="1408026" cy="65783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9C5B01-01E2-46E2-B1E2-81B81ED58919}"/>
                </a:ext>
              </a:extLst>
            </p:cNvPr>
            <p:cNvGrpSpPr/>
            <p:nvPr/>
          </p:nvGrpSpPr>
          <p:grpSpPr>
            <a:xfrm>
              <a:off x="3884075" y="1216358"/>
              <a:ext cx="257050" cy="588290"/>
              <a:chOff x="4974280" y="2293150"/>
              <a:chExt cx="342733" cy="78438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1E6B85B-4B31-4DB7-B02E-F4C3D6FDB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4331" y="2848935"/>
                <a:ext cx="337642" cy="228600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41" name="Picture 2" descr="Image result">
                <a:extLst>
                  <a:ext uri="{FF2B5EF4-FFF2-40B4-BE49-F238E27FC236}">
                    <a16:creationId xmlns:a16="http://schemas.microsoft.com/office/drawing/2014/main" id="{FCD68701-48E9-4A7A-B02A-D409A43EC2A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8685" y="2293150"/>
                <a:ext cx="338328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" descr="Image result">
                <a:extLst>
                  <a:ext uri="{FF2B5EF4-FFF2-40B4-BE49-F238E27FC236}">
                    <a16:creationId xmlns:a16="http://schemas.microsoft.com/office/drawing/2014/main" id="{0D26DFE7-A76A-4EA3-97F9-3324F29C1A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4280" y="2571559"/>
                <a:ext cx="337745" cy="228600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E51C62-31F1-4264-9953-A137BF947C7B}"/>
                </a:ext>
              </a:extLst>
            </p:cNvPr>
            <p:cNvSpPr txBox="1"/>
            <p:nvPr/>
          </p:nvSpPr>
          <p:spPr>
            <a:xfrm>
              <a:off x="4157773" y="1146813"/>
              <a:ext cx="11343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Single Spoke 2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SSR2 X 7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68D50CB-D26F-4A29-8EE1-078138FB4693}"/>
              </a:ext>
            </a:extLst>
          </p:cNvPr>
          <p:cNvGrpSpPr/>
          <p:nvPr/>
        </p:nvGrpSpPr>
        <p:grpSpPr>
          <a:xfrm>
            <a:off x="9678361" y="950931"/>
            <a:ext cx="1668808" cy="872050"/>
            <a:chOff x="7170916" y="567689"/>
            <a:chExt cx="1251606" cy="65403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7EA7DF7-9A5C-4A72-85D0-5C6145295CE4}"/>
                </a:ext>
              </a:extLst>
            </p:cNvPr>
            <p:cNvGrpSpPr/>
            <p:nvPr/>
          </p:nvGrpSpPr>
          <p:grpSpPr>
            <a:xfrm>
              <a:off x="7170916" y="635292"/>
              <a:ext cx="253746" cy="586436"/>
              <a:chOff x="9559517" y="838330"/>
              <a:chExt cx="338328" cy="781918"/>
            </a:xfrm>
          </p:grpSpPr>
          <p:pic>
            <p:nvPicPr>
              <p:cNvPr id="46" name="Content Placeholder 7">
                <a:extLst>
                  <a:ext uri="{FF2B5EF4-FFF2-40B4-BE49-F238E27FC236}">
                    <a16:creationId xmlns:a16="http://schemas.microsoft.com/office/drawing/2014/main" id="{941F76A6-15BE-49C2-A8DD-1995CCD28AC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59517" y="1391648"/>
                <a:ext cx="338328" cy="228600"/>
              </a:xfrm>
              <a:prstGeom prst="rect">
                <a:avLst/>
              </a:prstGeom>
            </p:spPr>
          </p:pic>
          <p:pic>
            <p:nvPicPr>
              <p:cNvPr id="47" name="Picture 4" descr="Image result">
                <a:extLst>
                  <a:ext uri="{FF2B5EF4-FFF2-40B4-BE49-F238E27FC236}">
                    <a16:creationId xmlns:a16="http://schemas.microsoft.com/office/drawing/2014/main" id="{032D729B-4723-470D-9293-DE9EDAF8D17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9517" y="1113158"/>
                <a:ext cx="338328" cy="228600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Image result">
                <a:extLst>
                  <a:ext uri="{FF2B5EF4-FFF2-40B4-BE49-F238E27FC236}">
                    <a16:creationId xmlns:a16="http://schemas.microsoft.com/office/drawing/2014/main" id="{E8566DDF-0714-44BE-9E24-2D16D8CCEA1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9517" y="838330"/>
                <a:ext cx="338328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E0D359-43E7-4180-B803-80508BD517C0}"/>
                </a:ext>
              </a:extLst>
            </p:cNvPr>
            <p:cNvSpPr txBox="1"/>
            <p:nvPr/>
          </p:nvSpPr>
          <p:spPr>
            <a:xfrm>
              <a:off x="7447013" y="567689"/>
              <a:ext cx="9755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HB650 X 4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8F581EE-4BDD-4416-877C-998079AD986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4900">
            <a:off x="1469458" y="4199404"/>
            <a:ext cx="1163489" cy="4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11AA5AD-179D-4948-9FCD-24E55E2C7FE3}"/>
              </a:ext>
            </a:extLst>
          </p:cNvPr>
          <p:cNvCxnSpPr>
            <a:cxnSpLocks/>
          </p:cNvCxnSpPr>
          <p:nvPr/>
        </p:nvCxnSpPr>
        <p:spPr>
          <a:xfrm flipH="1">
            <a:off x="4580594" y="3745136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4C39E20-CC2F-4309-8DAE-157568C54A0F}"/>
              </a:ext>
            </a:extLst>
          </p:cNvPr>
          <p:cNvCxnSpPr>
            <a:cxnSpLocks/>
          </p:cNvCxnSpPr>
          <p:nvPr/>
        </p:nvCxnSpPr>
        <p:spPr>
          <a:xfrm>
            <a:off x="1615633" y="5586070"/>
            <a:ext cx="347666" cy="398566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0AD4EE2-2878-40C0-B991-A2D302061F87}"/>
              </a:ext>
            </a:extLst>
          </p:cNvPr>
          <p:cNvCxnSpPr>
            <a:cxnSpLocks/>
          </p:cNvCxnSpPr>
          <p:nvPr/>
        </p:nvCxnSpPr>
        <p:spPr>
          <a:xfrm>
            <a:off x="11719860" y="2832818"/>
            <a:ext cx="347666" cy="398566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F41F90F-E13F-46E7-90C1-3EE978EBF782}"/>
              </a:ext>
            </a:extLst>
          </p:cNvPr>
          <p:cNvCxnSpPr>
            <a:cxnSpLocks/>
          </p:cNvCxnSpPr>
          <p:nvPr/>
        </p:nvCxnSpPr>
        <p:spPr>
          <a:xfrm flipH="1">
            <a:off x="2507132" y="4326993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FF4382C-B484-484B-B7D7-E2EA590309FE}"/>
              </a:ext>
            </a:extLst>
          </p:cNvPr>
          <p:cNvCxnSpPr>
            <a:cxnSpLocks/>
          </p:cNvCxnSpPr>
          <p:nvPr/>
        </p:nvCxnSpPr>
        <p:spPr>
          <a:xfrm flipH="1">
            <a:off x="1636123" y="4746879"/>
            <a:ext cx="322066" cy="565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86717F3-8E89-474A-AE92-7D3408065871}"/>
              </a:ext>
            </a:extLst>
          </p:cNvPr>
          <p:cNvCxnSpPr>
            <a:cxnSpLocks/>
          </p:cNvCxnSpPr>
          <p:nvPr/>
        </p:nvCxnSpPr>
        <p:spPr>
          <a:xfrm flipH="1">
            <a:off x="6898757" y="3163416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C5C292B-0901-4368-993D-D54C480428E4}"/>
              </a:ext>
            </a:extLst>
          </p:cNvPr>
          <p:cNvCxnSpPr>
            <a:cxnSpLocks/>
          </p:cNvCxnSpPr>
          <p:nvPr/>
        </p:nvCxnSpPr>
        <p:spPr>
          <a:xfrm flipH="1">
            <a:off x="9187829" y="2524944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78ED48-014E-457A-B2B1-A5947B7FA585}"/>
              </a:ext>
            </a:extLst>
          </p:cNvPr>
          <p:cNvGrpSpPr/>
          <p:nvPr/>
        </p:nvGrpSpPr>
        <p:grpSpPr>
          <a:xfrm>
            <a:off x="7193489" y="4747943"/>
            <a:ext cx="4908820" cy="1683389"/>
            <a:chOff x="42179" y="923969"/>
            <a:chExt cx="4908820" cy="168338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F7E0035-8CA3-4D1E-959D-75B5DC3F47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53" y="923969"/>
              <a:ext cx="4801446" cy="1400001"/>
              <a:chOff x="6060951" y="971552"/>
              <a:chExt cx="5822066" cy="1697592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051EE2C-6832-482A-AF79-4C040CDAA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60951" y="971552"/>
                <a:ext cx="5822066" cy="1697592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EBD68D8-BF54-4986-8BE7-8BD18D33DBAD}"/>
                  </a:ext>
                </a:extLst>
              </p:cNvPr>
              <p:cNvSpPr txBox="1"/>
              <p:nvPr/>
            </p:nvSpPr>
            <p:spPr>
              <a:xfrm>
                <a:off x="8924692" y="1004398"/>
                <a:ext cx="341360" cy="158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354849D-0036-4B20-A240-E2C19B1CFE06}"/>
                </a:ext>
              </a:extLst>
            </p:cNvPr>
            <p:cNvSpPr txBox="1"/>
            <p:nvPr/>
          </p:nvSpPr>
          <p:spPr>
            <a:xfrm>
              <a:off x="42179" y="2314970"/>
              <a:ext cx="191665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PIP-II technology map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1D1C27-6329-42C2-BE12-ADF5B34CBF1E}"/>
              </a:ext>
            </a:extLst>
          </p:cNvPr>
          <p:cNvGrpSpPr/>
          <p:nvPr/>
        </p:nvGrpSpPr>
        <p:grpSpPr>
          <a:xfrm>
            <a:off x="2997506" y="2773436"/>
            <a:ext cx="1815797" cy="738663"/>
            <a:chOff x="2539244" y="2781765"/>
            <a:chExt cx="1815797" cy="7386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B952AF-BDBB-4A30-87F4-4FF8C9863E8F}"/>
                </a:ext>
              </a:extLst>
            </p:cNvPr>
            <p:cNvSpPr txBox="1"/>
            <p:nvPr/>
          </p:nvSpPr>
          <p:spPr>
            <a:xfrm>
              <a:off x="2906605" y="2781765"/>
              <a:ext cx="1448436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Single Spoke 1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SSR1 X 2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  <p:pic>
          <p:nvPicPr>
            <p:cNvPr id="61" name="Picture 2" descr="Image result">
              <a:extLst>
                <a:ext uri="{FF2B5EF4-FFF2-40B4-BE49-F238E27FC236}">
                  <a16:creationId xmlns:a16="http://schemas.microsoft.com/office/drawing/2014/main" id="{9458DE42-0183-48DD-993A-EC91B629DDF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920" y="2873731"/>
              <a:ext cx="338328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Image result">
              <a:extLst>
                <a:ext uri="{FF2B5EF4-FFF2-40B4-BE49-F238E27FC236}">
                  <a16:creationId xmlns:a16="http://schemas.microsoft.com/office/drawing/2014/main" id="{E40B51C9-0B39-4729-8AFF-C9DD2D77F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244" y="3148060"/>
              <a:ext cx="337745" cy="228600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C5F8F20-ECF0-417F-98E6-C0FEF16FAA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443548">
            <a:off x="5063781" y="3088816"/>
            <a:ext cx="1361986" cy="75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5DAA2-9A3B-447D-8C49-459E5B2C10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212585">
            <a:off x="2910676" y="3645630"/>
            <a:ext cx="1336600" cy="72237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02E8A3B-5198-468D-80E9-3D5F1CE134FA}"/>
              </a:ext>
            </a:extLst>
          </p:cNvPr>
          <p:cNvSpPr txBox="1"/>
          <p:nvPr/>
        </p:nvSpPr>
        <p:spPr>
          <a:xfrm rot="20682925">
            <a:off x="184857" y="5868383"/>
            <a:ext cx="154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Room temperature technology</a:t>
            </a:r>
          </a:p>
        </p:txBody>
      </p:sp>
    </p:spTree>
    <p:extLst>
      <p:ext uri="{BB962C8B-B14F-4D97-AF65-F5344CB8AC3E}">
        <p14:creationId xmlns:p14="http://schemas.microsoft.com/office/powerpoint/2010/main" val="268421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E41AD-C502-4FEB-8EE4-CB679F97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SRF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338F-51FD-4C85-BBE7-29BFA9CA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9EC9-084C-4F9B-846B-2A61BE9C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45D16-EA5D-4A86-95EE-2A004124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095D23-7DA4-441D-A7EB-7B6B36F639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948" y="2467305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7705F8-89D2-4306-BC2E-CD8420D1E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480" y="2448297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94AB89-3A0C-4112-A72D-E9F87A7AEA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166" y="2581228"/>
            <a:ext cx="1506921" cy="102453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29761BA-5DEA-4479-8784-95150596816A}"/>
              </a:ext>
            </a:extLst>
          </p:cNvPr>
          <p:cNvGrpSpPr/>
          <p:nvPr/>
        </p:nvGrpSpPr>
        <p:grpSpPr>
          <a:xfrm>
            <a:off x="7851201" y="2467305"/>
            <a:ext cx="1356624" cy="1195380"/>
            <a:chOff x="5603598" y="2503033"/>
            <a:chExt cx="1438546" cy="13053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5DAAF1-C01A-4FF9-B7BA-007AA17F0FC5}"/>
                </a:ext>
              </a:extLst>
            </p:cNvPr>
            <p:cNvSpPr/>
            <p:nvPr/>
          </p:nvSpPr>
          <p:spPr>
            <a:xfrm>
              <a:off x="5610212" y="2503033"/>
              <a:ext cx="1431932" cy="130534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Immagine 11" descr="Immagine che contiene interni, rosso, sedendo, cucina&#10;&#10;Descrizione generata automaticamente">
              <a:extLst>
                <a:ext uri="{FF2B5EF4-FFF2-40B4-BE49-F238E27FC236}">
                  <a16:creationId xmlns:a16="http://schemas.microsoft.com/office/drawing/2014/main" id="{2EA8A06D-0356-4D20-89BD-2C2C8FE0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98" y="2736859"/>
              <a:ext cx="1431933" cy="8054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48B350AB-913A-486D-BFA1-0B68B5621A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016488"/>
                  </p:ext>
                </p:extLst>
              </p:nvPr>
            </p:nvGraphicFramePr>
            <p:xfrm>
              <a:off x="389120" y="3866033"/>
              <a:ext cx="11304104" cy="2240280"/>
            </p:xfrm>
            <a:graphic>
              <a:graphicData uri="http://schemas.openxmlformats.org/drawingml/2006/table">
                <a:tbl>
                  <a:tblPr>
                    <a:tableStyleId>{616DA210-FB5B-4158-B5E0-FEB733F419BA}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</a:tblGrid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Name (Qty.)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HWR (8)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SSR1 (16)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SSR2 (35)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LB650 (36)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HB650 (24)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0.22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0.47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162.5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endParaRPr lang="en-US" sz="1500" baseline="-25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8.5∙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8.2∙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8.2∙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2.4∙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3.3∙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10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16.8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Doping</a:t>
                          </a:r>
                          <a:endParaRPr lang="en-US" sz="1500" baseline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48B350AB-913A-486D-BFA1-0B68B5621A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016488"/>
                  </p:ext>
                </p:extLst>
              </p:nvPr>
            </p:nvGraphicFramePr>
            <p:xfrm>
              <a:off x="389120" y="3866033"/>
              <a:ext cx="11304104" cy="2240280"/>
            </p:xfrm>
            <a:graphic>
              <a:graphicData uri="http://schemas.openxmlformats.org/drawingml/2006/table">
                <a:tbl>
                  <a:tblPr>
                    <a:tableStyleId>{616DA210-FB5B-4158-B5E0-FEB733F419BA}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Name (Qty.)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HWR (8)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SSR1 (16)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SSR2 (35)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LB650 (36)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HB650 (24)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53" t="-212000" r="-840000" b="-4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0.22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0.47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162.5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endParaRPr lang="en-US" sz="1500" baseline="-25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1538" t="-412000" r="-411538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7500" t="-412000" r="-301250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9281" t="-412000" r="-215033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66883" t="-412000" r="-113636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15607" t="-412000" r="-1156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10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16.8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Doping</a:t>
                          </a:r>
                          <a:endParaRPr lang="en-US" sz="1500" baseline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4157792B-954E-49B7-BEC7-9140BE28FD93}"/>
              </a:ext>
            </a:extLst>
          </p:cNvPr>
          <p:cNvGrpSpPr/>
          <p:nvPr/>
        </p:nvGrpSpPr>
        <p:grpSpPr>
          <a:xfrm>
            <a:off x="1985237" y="751739"/>
            <a:ext cx="9238303" cy="1753981"/>
            <a:chOff x="1314623" y="518267"/>
            <a:chExt cx="9238303" cy="175398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8D9F396-750C-4F26-8856-7243E7E8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44709" y="1117263"/>
              <a:ext cx="1547624" cy="55599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BE693E-C95D-4E04-9651-30943319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8794112" y="1127674"/>
              <a:ext cx="1753981" cy="5351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8700F4-05FE-42FE-81D7-E63E5AAAF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2D77E29-4B65-48A8-B4C5-D7D002B4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815BFC-4DC2-4F0D-975C-691994AD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74" y="743804"/>
              <a:ext cx="1272914" cy="1302908"/>
            </a:xfrm>
            <a:prstGeom prst="rect">
              <a:avLst/>
            </a:prstGeom>
          </p:spPr>
        </p:pic>
        <p:pic>
          <p:nvPicPr>
            <p:cNvPr id="34" name="Graphic 33" descr="Badge Tick1 with solid fill">
              <a:extLst>
                <a:ext uri="{FF2B5EF4-FFF2-40B4-BE49-F238E27FC236}">
                  <a16:creationId xmlns:a16="http://schemas.microsoft.com/office/drawing/2014/main" id="{AB79A29F-4F81-471E-88C7-9DDCAD21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86681" y="1249508"/>
              <a:ext cx="507728" cy="507728"/>
            </a:xfrm>
            <a:prstGeom prst="rect">
              <a:avLst/>
            </a:prstGeom>
          </p:spPr>
        </p:pic>
        <p:pic>
          <p:nvPicPr>
            <p:cNvPr id="35" name="Graphic 34" descr="Badge Tick1 with solid fill">
              <a:extLst>
                <a:ext uri="{FF2B5EF4-FFF2-40B4-BE49-F238E27FC236}">
                  <a16:creationId xmlns:a16="http://schemas.microsoft.com/office/drawing/2014/main" id="{708F0867-8B13-4E24-9AC7-B8530CF19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67060" y="1249508"/>
              <a:ext cx="507728" cy="507728"/>
            </a:xfrm>
            <a:prstGeom prst="rect">
              <a:avLst/>
            </a:prstGeom>
          </p:spPr>
        </p:pic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ADAD0D39-6237-4F78-A2AA-2EE89421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5198" y="1249508"/>
              <a:ext cx="507728" cy="507728"/>
            </a:xfrm>
            <a:prstGeom prst="rect">
              <a:avLst/>
            </a:prstGeom>
          </p:spPr>
        </p:pic>
        <p:pic>
          <p:nvPicPr>
            <p:cNvPr id="37" name="Graphic 36" descr="Badge Tick1 with solid fill">
              <a:extLst>
                <a:ext uri="{FF2B5EF4-FFF2-40B4-BE49-F238E27FC236}">
                  <a16:creationId xmlns:a16="http://schemas.microsoft.com/office/drawing/2014/main" id="{EFBD75A3-48E2-4506-AB5C-C7DEFF2C9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42289" y="1256664"/>
              <a:ext cx="507728" cy="5077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1A92D-D17B-4AFB-899B-85AE0ED2DD0F}"/>
              </a:ext>
            </a:extLst>
          </p:cNvPr>
          <p:cNvGrpSpPr/>
          <p:nvPr/>
        </p:nvGrpSpPr>
        <p:grpSpPr>
          <a:xfrm>
            <a:off x="8492393" y="6115396"/>
            <a:ext cx="2334536" cy="384695"/>
            <a:chOff x="251329" y="6008240"/>
            <a:chExt cx="2334536" cy="384695"/>
          </a:xfrm>
        </p:grpSpPr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88E06A70-C82A-4B63-8967-0114D019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F94371-55FE-4F5E-920F-2630D8A5D650}"/>
                </a:ext>
              </a:extLst>
            </p:cNvPr>
            <p:cNvSpPr txBox="1"/>
            <p:nvPr/>
          </p:nvSpPr>
          <p:spPr>
            <a:xfrm>
              <a:off x="563067" y="6023603"/>
              <a:ext cx="20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 validated</a:t>
              </a:r>
            </a:p>
          </p:txBody>
        </p:sp>
      </p:grpSp>
      <p:pic>
        <p:nvPicPr>
          <p:cNvPr id="42" name="Graphic 41" descr="Badge Tick1 with solid fill">
            <a:extLst>
              <a:ext uri="{FF2B5EF4-FFF2-40B4-BE49-F238E27FC236}">
                <a16:creationId xmlns:a16="http://schemas.microsoft.com/office/drawing/2014/main" id="{412FB075-D7A5-4334-B4FF-6DD1D47DD6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2338" y="1490136"/>
            <a:ext cx="507728" cy="50772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AAEA498-0F52-4BB5-ADC8-87E166061A03}"/>
              </a:ext>
            </a:extLst>
          </p:cNvPr>
          <p:cNvGrpSpPr/>
          <p:nvPr/>
        </p:nvGrpSpPr>
        <p:grpSpPr>
          <a:xfrm>
            <a:off x="6591347" y="6111351"/>
            <a:ext cx="1886593" cy="384695"/>
            <a:chOff x="251329" y="6008240"/>
            <a:chExt cx="1886593" cy="384695"/>
          </a:xfrm>
        </p:grpSpPr>
        <p:pic>
          <p:nvPicPr>
            <p:cNvPr id="44" name="Graphic 43" descr="Badge Tick1 with solid fill">
              <a:extLst>
                <a:ext uri="{FF2B5EF4-FFF2-40B4-BE49-F238E27FC236}">
                  <a16:creationId xmlns:a16="http://schemas.microsoft.com/office/drawing/2014/main" id="{B77159FF-DFC9-4C3E-8D17-6663D1BA8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D053C1E-5F15-495B-93BF-1BA6FE1A502E}"/>
                </a:ext>
              </a:extLst>
            </p:cNvPr>
            <p:cNvSpPr txBox="1"/>
            <p:nvPr/>
          </p:nvSpPr>
          <p:spPr>
            <a:xfrm>
              <a:off x="563067" y="6023603"/>
              <a:ext cx="1574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 built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034FD0B-3696-4FAF-A15B-43BA707095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1042" y="2464821"/>
            <a:ext cx="1341296" cy="119786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290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C0216D-849E-4ACE-AEB8-C3B03115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383BE-0053-4B7F-8431-6D273C43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10034-9356-4C2C-8973-21C11006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E18F-1BB3-4370-B1B4-94EDC865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962CE8-3960-448F-9A5A-2178F036D3AB}"/>
              </a:ext>
            </a:extLst>
          </p:cNvPr>
          <p:cNvGrpSpPr/>
          <p:nvPr/>
        </p:nvGrpSpPr>
        <p:grpSpPr>
          <a:xfrm>
            <a:off x="6225513" y="672921"/>
            <a:ext cx="5702423" cy="2246354"/>
            <a:chOff x="393577" y="1308517"/>
            <a:chExt cx="5702423" cy="2246354"/>
          </a:xfrm>
        </p:grpSpPr>
        <p:pic>
          <p:nvPicPr>
            <p:cNvPr id="10" name="Picture 9" descr="A picture containing text, cart, device, miller&#10;&#10;Description automatically generated">
              <a:extLst>
                <a:ext uri="{FF2B5EF4-FFF2-40B4-BE49-F238E27FC236}">
                  <a16:creationId xmlns:a16="http://schemas.microsoft.com/office/drawing/2014/main" id="{A30CC8E2-9561-478E-ACAC-F0C30E21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420" b="23713"/>
            <a:stretch/>
          </p:blipFill>
          <p:spPr>
            <a:xfrm>
              <a:off x="393577" y="1308517"/>
              <a:ext cx="5702423" cy="22463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C3EA61-1028-4F4C-BC6B-12473E476E94}"/>
                </a:ext>
              </a:extLst>
            </p:cNvPr>
            <p:cNvSpPr txBox="1"/>
            <p:nvPr/>
          </p:nvSpPr>
          <p:spPr>
            <a:xfrm>
              <a:off x="393578" y="1308517"/>
              <a:ext cx="1853234" cy="33855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HWR Cryomodule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C5EB3D-C0D4-4C3F-B99E-6E9B9C6DE9EF}"/>
              </a:ext>
            </a:extLst>
          </p:cNvPr>
          <p:cNvGrpSpPr/>
          <p:nvPr/>
        </p:nvGrpSpPr>
        <p:grpSpPr>
          <a:xfrm>
            <a:off x="304800" y="4101960"/>
            <a:ext cx="5022330" cy="2248124"/>
            <a:chOff x="6864865" y="1299029"/>
            <a:chExt cx="5022330" cy="2248124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A01651CF-8874-4E6E-9A36-E76696E3FA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64865" y="1300799"/>
              <a:ext cx="5022330" cy="224635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3E0BD3-09E1-448C-94A4-9D7A9A38B7FA}"/>
                </a:ext>
              </a:extLst>
            </p:cNvPr>
            <p:cNvSpPr txBox="1"/>
            <p:nvPr/>
          </p:nvSpPr>
          <p:spPr>
            <a:xfrm>
              <a:off x="6864865" y="1299029"/>
              <a:ext cx="1878541" cy="33855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SSR1 Cryomodule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69728F2-BBC4-4BE4-A706-7C80977F3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467554"/>
              </p:ext>
            </p:extLst>
          </p:nvPr>
        </p:nvGraphicFramePr>
        <p:xfrm>
          <a:off x="1949292" y="2947159"/>
          <a:ext cx="6063274" cy="112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36367">
                  <a:extLst>
                    <a:ext uri="{9D8B030D-6E8A-4147-A177-3AD203B41FA5}">
                      <a16:colId xmlns:a16="http://schemas.microsoft.com/office/drawing/2014/main" val="1245469305"/>
                    </a:ext>
                  </a:extLst>
                </a:gridCol>
                <a:gridCol w="827382">
                  <a:extLst>
                    <a:ext uri="{9D8B030D-6E8A-4147-A177-3AD203B41FA5}">
                      <a16:colId xmlns:a16="http://schemas.microsoft.com/office/drawing/2014/main" val="1030312581"/>
                    </a:ext>
                  </a:extLst>
                </a:gridCol>
                <a:gridCol w="1187420">
                  <a:extLst>
                    <a:ext uri="{9D8B030D-6E8A-4147-A177-3AD203B41FA5}">
                      <a16:colId xmlns:a16="http://schemas.microsoft.com/office/drawing/2014/main" val="11191977"/>
                    </a:ext>
                  </a:extLst>
                </a:gridCol>
                <a:gridCol w="1117489">
                  <a:extLst>
                    <a:ext uri="{9D8B030D-6E8A-4147-A177-3AD203B41FA5}">
                      <a16:colId xmlns:a16="http://schemas.microsoft.com/office/drawing/2014/main" val="1849977443"/>
                    </a:ext>
                  </a:extLst>
                </a:gridCol>
                <a:gridCol w="914691">
                  <a:extLst>
                    <a:ext uri="{9D8B030D-6E8A-4147-A177-3AD203B41FA5}">
                      <a16:colId xmlns:a16="http://schemas.microsoft.com/office/drawing/2014/main" val="2772126974"/>
                    </a:ext>
                  </a:extLst>
                </a:gridCol>
                <a:gridCol w="573778">
                  <a:extLst>
                    <a:ext uri="{9D8B030D-6E8A-4147-A177-3AD203B41FA5}">
                      <a16:colId xmlns:a16="http://schemas.microsoft.com/office/drawing/2014/main" val="667256639"/>
                    </a:ext>
                  </a:extLst>
                </a:gridCol>
                <a:gridCol w="706147">
                  <a:extLst>
                    <a:ext uri="{9D8B030D-6E8A-4147-A177-3AD203B41FA5}">
                      <a16:colId xmlns:a16="http://schemas.microsoft.com/office/drawing/2014/main" val="2573155986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Cavity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#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String 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Assy.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</a:t>
                      </a:r>
                    </a:p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2K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/>
                          <a:cs typeface="Helvetica"/>
                        </a:rPr>
                        <a:t>R</a:t>
                      </a:r>
                      <a:r>
                        <a:rPr lang="en-US" sz="1400" b="1" baseline="-25000" dirty="0">
                          <a:latin typeface="Helvetica"/>
                          <a:cs typeface="Helvetica"/>
                        </a:rPr>
                        <a:t>s</a:t>
                      </a:r>
                      <a:br>
                        <a:rPr lang="en-US" sz="1400" b="1" baseline="-25000" dirty="0">
                          <a:latin typeface="Helvetica"/>
                          <a:cs typeface="Helvetica"/>
                        </a:rPr>
                      </a:br>
                      <a:r>
                        <a:rPr lang="en-US" sz="1400" b="1" dirty="0">
                          <a:latin typeface="Helvetica"/>
                          <a:cs typeface="Helvetica"/>
                        </a:rPr>
                        <a:t>[Ω]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5399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HWR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x (SC)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790213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x (CSC)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/>
                        </a:rPr>
                        <a:t>10.2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1071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1FC1223-138C-496D-92FD-38EDF91A28E1}"/>
              </a:ext>
            </a:extLst>
          </p:cNvPr>
          <p:cNvSpPr txBox="1"/>
          <p:nvPr/>
        </p:nvSpPr>
        <p:spPr>
          <a:xfrm>
            <a:off x="113123" y="962482"/>
            <a:ext cx="5982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Argonne National Laboratory (ANL) was responsible for design, procurement, sub-component testing, assembly of HWR CM.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testing was done at Fermilab.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production HWR is required for PIP-II linac.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0F4D72-1008-444D-8483-1A45B8D26D1A}"/>
              </a:ext>
            </a:extLst>
          </p:cNvPr>
          <p:cNvSpPr txBox="1"/>
          <p:nvPr/>
        </p:nvSpPr>
        <p:spPr>
          <a:xfrm>
            <a:off x="8059701" y="3096041"/>
            <a:ext cx="39153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HWR and SSR1 cryomodules operate CW with a beam current of 2 mA to accelerate H</a:t>
            </a:r>
            <a:r>
              <a:rPr lang="en-US" sz="1600" b="1" i="1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¯</a:t>
            </a:r>
            <a:r>
              <a:rPr lang="en-US" sz="1600" i="1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en-US" sz="18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6685F-3FAE-4947-859B-97FE5E7F57C8}"/>
              </a:ext>
            </a:extLst>
          </p:cNvPr>
          <p:cNvSpPr txBox="1"/>
          <p:nvPr/>
        </p:nvSpPr>
        <p:spPr>
          <a:xfrm>
            <a:off x="5419724" y="4211796"/>
            <a:ext cx="65082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SSR1 CM was fully designed, assembled and tested at Fermilab.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production SSR1 CMs to follow.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SSR1 CM is based on the “The Fermilab style cryomodule” – the concept of all future PIP-II CMs (i.e. SSR2, LB650, HB650).</a:t>
            </a:r>
          </a:p>
        </p:txBody>
      </p:sp>
    </p:spTree>
    <p:extLst>
      <p:ext uri="{BB962C8B-B14F-4D97-AF65-F5344CB8AC3E}">
        <p14:creationId xmlns:p14="http://schemas.microsoft.com/office/powerpoint/2010/main" val="145664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95D2D-9D45-471A-ABFD-694A7F00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(PIP2IT)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96517-C4B7-4F8C-9CEB-8FBA0965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A1467-A2B7-49B7-B846-3447A859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B954-C8D7-47CA-B833-9041AD9F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D6C643E-EC44-41AB-A951-F133D0F1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46" y="942368"/>
            <a:ext cx="11582400" cy="3016892"/>
          </a:xfrm>
        </p:spPr>
        <p:txBody>
          <a:bodyPr/>
          <a:lstStyle/>
          <a:p>
            <a:r>
              <a:rPr lang="en-US" sz="2000" dirty="0"/>
              <a:t>PIP2IT was developed to test PIP-II critical technologies and reduce project technical risks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PIP2IT was commissioned in two phases</a:t>
            </a:r>
          </a:p>
          <a:p>
            <a:pPr lvl="1"/>
            <a:r>
              <a:rPr lang="en-US" sz="2000" dirty="0"/>
              <a:t>Phase 1 (2015 – 2018): </a:t>
            </a:r>
          </a:p>
          <a:p>
            <a:pPr lvl="2"/>
            <a:r>
              <a:rPr lang="en-US" sz="1667" dirty="0"/>
              <a:t>Ion source, RFQ, MEBT (2.1 MEV)</a:t>
            </a:r>
          </a:p>
          <a:p>
            <a:pPr lvl="1"/>
            <a:r>
              <a:rPr lang="en-US" sz="2000" dirty="0"/>
              <a:t>Phase 2 (2020 – 2021): </a:t>
            </a:r>
          </a:p>
          <a:p>
            <a:pPr lvl="2"/>
            <a:r>
              <a:rPr lang="en-US" sz="1667" dirty="0"/>
              <a:t>Ion source, RFQ, MEBT (2.1 MEV), </a:t>
            </a:r>
            <a:r>
              <a:rPr lang="en-US" sz="1667" b="1" dirty="0"/>
              <a:t>HWR, SSR1</a:t>
            </a:r>
            <a:r>
              <a:rPr lang="en-US" sz="1667" dirty="0"/>
              <a:t>, HEBT, Dump (22 MeV)</a:t>
            </a:r>
          </a:p>
        </p:txBody>
      </p:sp>
      <p:pic>
        <p:nvPicPr>
          <p:cNvPr id="8" name="Picture 7" descr="A picture containing outdoor, colorful, line, kite&#10;&#10;Description automatically generated">
            <a:extLst>
              <a:ext uri="{FF2B5EF4-FFF2-40B4-BE49-F238E27FC236}">
                <a16:creationId xmlns:a16="http://schemas.microsoft.com/office/drawing/2014/main" id="{C770CA79-9E16-4CA1-99AF-65AD3E2B5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304" y="1835443"/>
            <a:ext cx="3749635" cy="21016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8C9955-0ACB-4BB4-B3D5-B8246BFDF1A7}"/>
              </a:ext>
            </a:extLst>
          </p:cNvPr>
          <p:cNvSpPr/>
          <p:nvPr/>
        </p:nvSpPr>
        <p:spPr>
          <a:xfrm>
            <a:off x="11373463" y="3673686"/>
            <a:ext cx="641329" cy="38974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3D741-1ABE-4F28-937D-20BB109D99A0}"/>
              </a:ext>
            </a:extLst>
          </p:cNvPr>
          <p:cNvCxnSpPr>
            <a:cxnSpLocks/>
          </p:cNvCxnSpPr>
          <p:nvPr/>
        </p:nvCxnSpPr>
        <p:spPr>
          <a:xfrm flipH="1">
            <a:off x="9161912" y="4063429"/>
            <a:ext cx="2051520" cy="6778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7DA41B9-3107-466E-90E1-01560E40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5198"/>
            <a:ext cx="4144488" cy="27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7FD89C2-62FC-4786-8C60-8C088BE7CB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579" y="4867623"/>
            <a:ext cx="8347199" cy="124669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E36E85-582F-4709-9FA4-63BB730F84CA}"/>
              </a:ext>
            </a:extLst>
          </p:cNvPr>
          <p:cNvSpPr txBox="1"/>
          <p:nvPr/>
        </p:nvSpPr>
        <p:spPr>
          <a:xfrm>
            <a:off x="9480145" y="2691185"/>
            <a:ext cx="81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04C04-0C7E-4890-B484-FFA374420087}"/>
              </a:ext>
            </a:extLst>
          </p:cNvPr>
          <p:cNvSpPr/>
          <p:nvPr/>
        </p:nvSpPr>
        <p:spPr>
          <a:xfrm>
            <a:off x="433633" y="2413261"/>
            <a:ext cx="7669839" cy="69245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8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5014AB-E56B-4273-B9DC-686E29ED5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Reduce</a:t>
            </a:r>
            <a:r>
              <a:rPr lang="en-US" dirty="0"/>
              <a:t> PIP-II </a:t>
            </a:r>
            <a:r>
              <a:rPr lang="en-US" b="1" dirty="0"/>
              <a:t>technical risks</a:t>
            </a:r>
            <a:endParaRPr lang="en-US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Test </a:t>
            </a:r>
            <a:r>
              <a:rPr lang="en-US" dirty="0"/>
              <a:t>PIP-II technical </a:t>
            </a:r>
            <a:r>
              <a:rPr lang="en-US" b="1" dirty="0"/>
              <a:t>systems</a:t>
            </a:r>
            <a:r>
              <a:rPr lang="en-US" dirty="0"/>
              <a:t> to </a:t>
            </a:r>
            <a:r>
              <a:rPr lang="en-US" b="1" dirty="0"/>
              <a:t>validate designs </a:t>
            </a:r>
            <a:r>
              <a:rPr lang="en-US" dirty="0"/>
              <a:t>and inform design decisions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Gain commissioning experience </a:t>
            </a:r>
            <a:r>
              <a:rPr lang="en-US" dirty="0"/>
              <a:t>that will be used later to shorten commissioning of PIP-II linac</a:t>
            </a:r>
            <a:endParaRPr lang="en-US" b="1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Demonstrate beam </a:t>
            </a:r>
            <a:r>
              <a:rPr lang="en-US" dirty="0"/>
              <a:t>with LBNF/DUNE </a:t>
            </a:r>
            <a:r>
              <a:rPr lang="en-US" b="1" dirty="0"/>
              <a:t>parameters</a:t>
            </a:r>
            <a:r>
              <a:rPr lang="en-US" dirty="0"/>
              <a:t> at the end of SSR1-1, including chopping pattern required for Booster injection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Validate beam optics and quantify beam parameters. Test beam tuning procedures.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Gain experience with </a:t>
            </a:r>
            <a:r>
              <a:rPr lang="en-US" b="1" dirty="0"/>
              <a:t>installation, testing</a:t>
            </a:r>
            <a:r>
              <a:rPr lang="en-US" dirty="0"/>
              <a:t>, and </a:t>
            </a:r>
            <a:r>
              <a:rPr lang="en-US" b="1" dirty="0"/>
              <a:t>operation</a:t>
            </a:r>
            <a:r>
              <a:rPr lang="en-US" dirty="0"/>
              <a:t> of PIP2IT equipment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Integration</a:t>
            </a:r>
            <a:r>
              <a:rPr lang="en-US" dirty="0"/>
              <a:t> of in-kind contributions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Collect </a:t>
            </a:r>
            <a:r>
              <a:rPr lang="en-US" b="1" dirty="0"/>
              <a:t>lessons learned </a:t>
            </a:r>
            <a:r>
              <a:rPr lang="en-US" dirty="0"/>
              <a:t>to </a:t>
            </a:r>
            <a:r>
              <a:rPr lang="en-US" b="1" dirty="0"/>
              <a:t>improve</a:t>
            </a:r>
            <a:r>
              <a:rPr lang="en-US" dirty="0"/>
              <a:t> the </a:t>
            </a:r>
            <a:r>
              <a:rPr lang="en-US" b="1" dirty="0"/>
              <a:t>design</a:t>
            </a:r>
            <a:r>
              <a:rPr lang="en-US" dirty="0"/>
              <a:t> of technical systems and the </a:t>
            </a:r>
            <a:r>
              <a:rPr lang="en-US" b="1" dirty="0"/>
              <a:t>operational procedures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40155-5EC3-40EC-BA7A-17F83B88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Main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02F16-6341-4505-8E8A-932D7AA3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F529-164B-4F6F-960B-7BCBB91D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91762-55AE-490E-9568-089A0DA5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9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B3936-41DC-4EE1-833E-B10486F87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1282640"/>
            <a:ext cx="11488127" cy="50593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Validate</a:t>
            </a:r>
            <a:r>
              <a:rPr lang="en-US" b="1" dirty="0"/>
              <a:t> structural and thermal performance </a:t>
            </a:r>
            <a:r>
              <a:rPr lang="en-US" dirty="0"/>
              <a:t>of the</a:t>
            </a:r>
            <a:r>
              <a:rPr lang="en-US" b="1" dirty="0"/>
              <a:t> cryomodules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Alignment, Thermal shields, Beamline and Insulating vacuum, Static Heat Loads, and Strongback (for SSR1 only)</a:t>
            </a:r>
          </a:p>
          <a:p>
            <a:pPr>
              <a:spcBef>
                <a:spcPts val="1200"/>
              </a:spcBef>
            </a:pPr>
            <a:r>
              <a:rPr lang="en-US" dirty="0"/>
              <a:t>Demonstrate </a:t>
            </a:r>
            <a:r>
              <a:rPr lang="en-US" b="1" dirty="0"/>
              <a:t>performance of critical components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Cavities</a:t>
            </a:r>
            <a:r>
              <a:rPr lang="en-US" dirty="0"/>
              <a:t>: E</a:t>
            </a:r>
            <a:r>
              <a:rPr lang="en-US" baseline="-25000" dirty="0"/>
              <a:t>acc</a:t>
            </a:r>
            <a:r>
              <a:rPr lang="en-US" dirty="0"/>
              <a:t>, Q</a:t>
            </a:r>
            <a:r>
              <a:rPr lang="en-US" baseline="-25000" dirty="0"/>
              <a:t>0</a:t>
            </a:r>
            <a:r>
              <a:rPr lang="en-US" dirty="0"/>
              <a:t> (Dynamic Heat Loads) 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Focusing lenses</a:t>
            </a:r>
            <a:r>
              <a:rPr lang="en-US" dirty="0"/>
              <a:t>: Solenoids and Correctors powered up to the administrative limit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RF </a:t>
            </a:r>
            <a:r>
              <a:rPr lang="en-US" b="1" dirty="0"/>
              <a:t>couplers</a:t>
            </a:r>
            <a:r>
              <a:rPr lang="en-US" dirty="0"/>
              <a:t> can sustain full power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Tuners</a:t>
            </a:r>
            <a:r>
              <a:rPr lang="en-US" dirty="0"/>
              <a:t> to provide required range and resolution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Microphonics level within specifications, LLRF controls</a:t>
            </a:r>
          </a:p>
          <a:p>
            <a:pPr>
              <a:spcBef>
                <a:spcPts val="1200"/>
              </a:spcBef>
            </a:pPr>
            <a:r>
              <a:rPr lang="en-US" dirty="0"/>
              <a:t>Show that CMs can provide </a:t>
            </a:r>
            <a:r>
              <a:rPr lang="en-US" b="1" dirty="0"/>
              <a:t>acceleration of H- beam</a:t>
            </a:r>
            <a:r>
              <a:rPr lang="en-US" dirty="0"/>
              <a:t> with parameters required by the PIP-II physics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B5BEE1-44DB-4D56-BE7C-F3E8BC8E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cryomodules testing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D00A-92C0-46F9-912A-AD4BA54D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61AD1-536C-4421-9E2D-0E0B2FF5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Plenary talk 4 |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2E49C-C794-475C-965F-12F351EF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0950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14" ma:contentTypeDescription="Create a new document." ma:contentTypeScope="" ma:versionID="557ff89c048a471cc736e675d187b0e1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c2b314b69aca9d866887caf3efc380bf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23C68D0-C20D-46CC-B40A-4C7851051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6af097bf-c6cc-4829-adcd-4351e0b3f2c1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92485e06-9da7-46fa-9080-79815be1dff2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1985</TotalTime>
  <Words>3150</Words>
  <Application>Microsoft Office PowerPoint</Application>
  <PresentationFormat>Widescreen</PresentationFormat>
  <Paragraphs>453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HGGothicE</vt:lpstr>
      <vt:lpstr>Arial</vt:lpstr>
      <vt:lpstr>Calibri</vt:lpstr>
      <vt:lpstr>Cambria Math</vt:lpstr>
      <vt:lpstr>Helvetica</vt:lpstr>
      <vt:lpstr>Lucida Grande</vt:lpstr>
      <vt:lpstr>1_Fermilab_PPT_090915</vt:lpstr>
      <vt:lpstr>2_Fermilab_PPT_090915</vt:lpstr>
      <vt:lpstr>3_Fermilab_PPT_090915</vt:lpstr>
      <vt:lpstr>PowerPoint Presentation</vt:lpstr>
      <vt:lpstr>Outline</vt:lpstr>
      <vt:lpstr>PIP-II Project at Fermilab</vt:lpstr>
      <vt:lpstr>PIP-II 800 MeV SRF Linac</vt:lpstr>
      <vt:lpstr>PIP-II SRF Cavities</vt:lpstr>
      <vt:lpstr>HWR and SSR1</vt:lpstr>
      <vt:lpstr>PIP-II Injector Test (PIP2IT)</vt:lpstr>
      <vt:lpstr>PIP2IT Main Goals</vt:lpstr>
      <vt:lpstr>HWR and SSR1 cryomodules testing at PIP2IT</vt:lpstr>
      <vt:lpstr>PowerPoint Presentation</vt:lpstr>
      <vt:lpstr>HWR Cryomodule: Cooldown and Static Heat Load</vt:lpstr>
      <vt:lpstr>HWR cavities performance</vt:lpstr>
      <vt:lpstr>PowerPoint Presentation</vt:lpstr>
      <vt:lpstr>SSR1 Cryomodule: Cooldown and Static Heat Loads</vt:lpstr>
      <vt:lpstr>Vacuum: Insulating and Beamline</vt:lpstr>
      <vt:lpstr>Strongback – the coldmass foundation</vt:lpstr>
      <vt:lpstr>Cooldown: lesson learned</vt:lpstr>
      <vt:lpstr>Alignment and monitoring</vt:lpstr>
      <vt:lpstr>Alignment monitoring during final assembly</vt:lpstr>
      <vt:lpstr>Alignment monitoring during cooldown</vt:lpstr>
      <vt:lpstr>RF frequency of Cavities, Couplers and Tuners Performance</vt:lpstr>
      <vt:lpstr>SSR1 cavities performance</vt:lpstr>
      <vt:lpstr>Prototype SSR1 Cryomodule: key-element of the technology path</vt:lpstr>
      <vt:lpstr>PowerPoint Presentation</vt:lpstr>
      <vt:lpstr>HWR and SSR1 at PIP2IT</vt:lpstr>
      <vt:lpstr>PIP2IT Successfully Commissioned With Beam</vt:lpstr>
      <vt:lpstr>HWR and SSR1 Commissioned with Beam</vt:lpstr>
      <vt:lpstr>Accelerator Systems Met Performance Requirements</vt:lpstr>
      <vt:lpstr>PowerPoint Presentation</vt:lpstr>
      <vt:lpstr>Beam Operation</vt:lpstr>
      <vt:lpstr>HWR and SSR1 Challenges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Donato Passarelli</cp:lastModifiedBy>
  <cp:revision>54</cp:revision>
  <cp:lastPrinted>2022-10-07T18:03:44Z</cp:lastPrinted>
  <dcterms:created xsi:type="dcterms:W3CDTF">2019-12-16T19:54:36Z</dcterms:created>
  <dcterms:modified xsi:type="dcterms:W3CDTF">2022-10-11T21:55:26Z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</Properties>
</file>