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4" r:id="rId2"/>
    <p:sldMasterId id="2147483676" r:id="rId3"/>
    <p:sldMasterId id="2147483687" r:id="rId4"/>
    <p:sldMasterId id="2147483710" r:id="rId5"/>
    <p:sldMasterId id="2147483722" r:id="rId6"/>
    <p:sldMasterId id="2147483725" r:id="rId7"/>
    <p:sldMasterId id="2147483737" r:id="rId8"/>
  </p:sldMasterIdLst>
  <p:notesMasterIdLst>
    <p:notesMasterId r:id="rId41"/>
  </p:notesMasterIdLst>
  <p:sldIdLst>
    <p:sldId id="1399" r:id="rId9"/>
    <p:sldId id="1713" r:id="rId10"/>
    <p:sldId id="1401" r:id="rId11"/>
    <p:sldId id="1402" r:id="rId12"/>
    <p:sldId id="1403" r:id="rId13"/>
    <p:sldId id="1404" r:id="rId14"/>
    <p:sldId id="1712" r:id="rId15"/>
    <p:sldId id="1714" r:id="rId16"/>
    <p:sldId id="1711" r:id="rId17"/>
    <p:sldId id="256" r:id="rId18"/>
    <p:sldId id="1383" r:id="rId19"/>
    <p:sldId id="1384" r:id="rId20"/>
    <p:sldId id="1376" r:id="rId21"/>
    <p:sldId id="1389" r:id="rId22"/>
    <p:sldId id="323" r:id="rId23"/>
    <p:sldId id="1385" r:id="rId24"/>
    <p:sldId id="327" r:id="rId25"/>
    <p:sldId id="1390" r:id="rId26"/>
    <p:sldId id="268" r:id="rId27"/>
    <p:sldId id="269" r:id="rId28"/>
    <p:sldId id="1386" r:id="rId29"/>
    <p:sldId id="337" r:id="rId30"/>
    <p:sldId id="1392" r:id="rId31"/>
    <p:sldId id="1381" r:id="rId32"/>
    <p:sldId id="1387" r:id="rId33"/>
    <p:sldId id="357" r:id="rId34"/>
    <p:sldId id="1391" r:id="rId35"/>
    <p:sldId id="272" r:id="rId36"/>
    <p:sldId id="1380" r:id="rId37"/>
    <p:sldId id="1397" r:id="rId38"/>
    <p:sldId id="1400" r:id="rId39"/>
    <p:sldId id="113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95" autoAdjust="0"/>
    <p:restoredTop sz="86410" autoAdjust="0"/>
  </p:normalViewPr>
  <p:slideViewPr>
    <p:cSldViewPr snapToGrid="0">
      <p:cViewPr varScale="1">
        <p:scale>
          <a:sx n="75" d="100"/>
          <a:sy n="75" d="100"/>
        </p:scale>
        <p:origin x="-72" y="234"/>
      </p:cViewPr>
      <p:guideLst/>
    </p:cSldViewPr>
  </p:slideViewPr>
  <p:outlineViewPr>
    <p:cViewPr>
      <p:scale>
        <a:sx n="33" d="100"/>
        <a:sy n="33" d="100"/>
      </p:scale>
      <p:origin x="0" y="-2796"/>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Lst>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20" Type="http://schemas.openxmlformats.org/officeDocument/2006/relationships/slide" Target="slides/slide12.xml"/><Relationship Id="rId41"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9.xml"/><Relationship Id="rId13" Type="http://schemas.openxmlformats.org/officeDocument/2006/relationships/slide" Target="slides/slide14.xml"/><Relationship Id="rId18" Type="http://schemas.openxmlformats.org/officeDocument/2006/relationships/slide" Target="slides/slide19.xml"/><Relationship Id="rId26" Type="http://schemas.openxmlformats.org/officeDocument/2006/relationships/slide" Target="slides/slide27.xml"/><Relationship Id="rId3" Type="http://schemas.openxmlformats.org/officeDocument/2006/relationships/slide" Target="slides/slide3.xml"/><Relationship Id="rId21" Type="http://schemas.openxmlformats.org/officeDocument/2006/relationships/slide" Target="slides/slide22.xml"/><Relationship Id="rId7" Type="http://schemas.openxmlformats.org/officeDocument/2006/relationships/slide" Target="slides/slide7.xml"/><Relationship Id="rId12" Type="http://schemas.openxmlformats.org/officeDocument/2006/relationships/slide" Target="slides/slide13.xml"/><Relationship Id="rId17" Type="http://schemas.openxmlformats.org/officeDocument/2006/relationships/slide" Target="slides/slide18.xml"/><Relationship Id="rId25" Type="http://schemas.openxmlformats.org/officeDocument/2006/relationships/slide" Target="slides/slide26.xml"/><Relationship Id="rId2" Type="http://schemas.openxmlformats.org/officeDocument/2006/relationships/slide" Target="slides/slide2.xml"/><Relationship Id="rId16" Type="http://schemas.openxmlformats.org/officeDocument/2006/relationships/slide" Target="slides/slide17.xml"/><Relationship Id="rId20" Type="http://schemas.openxmlformats.org/officeDocument/2006/relationships/slide" Target="slides/slide21.xml"/><Relationship Id="rId29" Type="http://schemas.openxmlformats.org/officeDocument/2006/relationships/slide" Target="slides/slide30.xml"/><Relationship Id="rId1" Type="http://schemas.openxmlformats.org/officeDocument/2006/relationships/slide" Target="slides/slide1.xml"/><Relationship Id="rId6" Type="http://schemas.openxmlformats.org/officeDocument/2006/relationships/slide" Target="slides/slide6.xml"/><Relationship Id="rId11" Type="http://schemas.openxmlformats.org/officeDocument/2006/relationships/slide" Target="slides/slide12.xml"/><Relationship Id="rId24" Type="http://schemas.openxmlformats.org/officeDocument/2006/relationships/slide" Target="slides/slide25.xml"/><Relationship Id="rId5" Type="http://schemas.openxmlformats.org/officeDocument/2006/relationships/slide" Target="slides/slide5.xml"/><Relationship Id="rId15" Type="http://schemas.openxmlformats.org/officeDocument/2006/relationships/slide" Target="slides/slide16.xml"/><Relationship Id="rId23" Type="http://schemas.openxmlformats.org/officeDocument/2006/relationships/slide" Target="slides/slide24.xml"/><Relationship Id="rId28" Type="http://schemas.openxmlformats.org/officeDocument/2006/relationships/slide" Target="slides/slide29.xml"/><Relationship Id="rId10" Type="http://schemas.openxmlformats.org/officeDocument/2006/relationships/slide" Target="slides/slide11.xml"/><Relationship Id="rId19" Type="http://schemas.openxmlformats.org/officeDocument/2006/relationships/slide" Target="slides/slide20.xml"/><Relationship Id="rId31" Type="http://schemas.openxmlformats.org/officeDocument/2006/relationships/slide" Target="slides/slide32.xml"/><Relationship Id="rId4" Type="http://schemas.openxmlformats.org/officeDocument/2006/relationships/slide" Target="slides/slide4.xml"/><Relationship Id="rId9" Type="http://schemas.openxmlformats.org/officeDocument/2006/relationships/slide" Target="slides/slide10.xml"/><Relationship Id="rId14" Type="http://schemas.openxmlformats.org/officeDocument/2006/relationships/slide" Target="slides/slide15.xml"/><Relationship Id="rId22" Type="http://schemas.openxmlformats.org/officeDocument/2006/relationships/slide" Target="slides/slide23.xml"/><Relationship Id="rId27" Type="http://schemas.openxmlformats.org/officeDocument/2006/relationships/slide" Target="slides/slide28.xml"/><Relationship Id="rId30"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86FA1C-B801-4B78-95C3-6A8B6E480A53}" type="datetimeFigureOut">
              <a:rPr lang="en-GB" smtClean="0"/>
              <a:t>13/10/2022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DA2BB3-E830-4456-8734-CC06940CE9B5}" type="slidenum">
              <a:rPr lang="en-GB" smtClean="0"/>
              <a:t>‹#›</a:t>
            </a:fld>
            <a:endParaRPr lang="en-GB"/>
          </a:p>
        </p:txBody>
      </p:sp>
    </p:spTree>
    <p:extLst>
      <p:ext uri="{BB962C8B-B14F-4D97-AF65-F5344CB8AC3E}">
        <p14:creationId xmlns:p14="http://schemas.microsoft.com/office/powerpoint/2010/main" val="3304294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I am Nilanjan Banerjee, presenting the summary report for WG4 on behalf of my colleagues, Matthias Liepe, Peter McIntosh and Hiroshi Sakai.</a:t>
            </a:r>
          </a:p>
        </p:txBody>
      </p:sp>
      <p:sp>
        <p:nvSpPr>
          <p:cNvPr id="4" name="Slide Number Placeholder 3"/>
          <p:cNvSpPr>
            <a:spLocks noGrp="1"/>
          </p:cNvSpPr>
          <p:nvPr>
            <p:ph type="sldNum" sz="quarter" idx="5"/>
          </p:nvPr>
        </p:nvSpPr>
        <p:spPr/>
        <p:txBody>
          <a:bodyPr/>
          <a:lstStyle/>
          <a:p>
            <a:fld id="{92DA2BB3-E830-4456-8734-CC06940CE9B5}" type="slidenum">
              <a:rPr lang="en-GB" smtClean="0"/>
              <a:t>10</a:t>
            </a:fld>
            <a:endParaRPr lang="en-GB"/>
          </a:p>
        </p:txBody>
      </p:sp>
    </p:spTree>
    <p:extLst>
      <p:ext uri="{BB962C8B-B14F-4D97-AF65-F5344CB8AC3E}">
        <p14:creationId xmlns:p14="http://schemas.microsoft.com/office/powerpoint/2010/main" val="32352356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move on to cavities, coupler and tuners.</a:t>
            </a:r>
          </a:p>
        </p:txBody>
      </p:sp>
      <p:sp>
        <p:nvSpPr>
          <p:cNvPr id="4" name="Slide Number Placeholder 3"/>
          <p:cNvSpPr>
            <a:spLocks noGrp="1"/>
          </p:cNvSpPr>
          <p:nvPr>
            <p:ph type="sldNum" sz="quarter" idx="5"/>
          </p:nvPr>
        </p:nvSpPr>
        <p:spPr/>
        <p:txBody>
          <a:bodyPr/>
          <a:lstStyle/>
          <a:p>
            <a:fld id="{92DA2BB3-E830-4456-8734-CC06940CE9B5}" type="slidenum">
              <a:rPr lang="en-GB" smtClean="0"/>
              <a:t>21</a:t>
            </a:fld>
            <a:endParaRPr lang="en-GB"/>
          </a:p>
        </p:txBody>
      </p:sp>
    </p:spTree>
    <p:extLst>
      <p:ext uri="{BB962C8B-B14F-4D97-AF65-F5344CB8AC3E}">
        <p14:creationId xmlns:p14="http://schemas.microsoft.com/office/powerpoint/2010/main" val="3406494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heard an overview of the progress on developing Nb3Sn cavities for CW machines from Liana </a:t>
            </a:r>
            <a:r>
              <a:rPr lang="en-US" dirty="0" err="1"/>
              <a:t>Shpani</a:t>
            </a:r>
            <a:r>
              <a:rPr lang="en-US" dirty="0"/>
              <a:t>. Nb3Sn cavities could potentially operate with much larger gradients and lower dissipation than Niobium cavities. State-of-the-art coating facilities can fabricate cavities which reach 16-22 MV/m in a reproducible fashion while operating at 4.2 K at a quality factor comparable to Niobium at 2 K. Multi-cell cavities, conduction-cooled turn-key cryomodules, </a:t>
            </a:r>
            <a:r>
              <a:rPr lang="en-US" dirty="0" err="1"/>
              <a:t>etc</a:t>
            </a:r>
            <a:r>
              <a:rPr lang="en-US" dirty="0"/>
              <a:t> are being developed.</a:t>
            </a:r>
          </a:p>
        </p:txBody>
      </p:sp>
      <p:sp>
        <p:nvSpPr>
          <p:cNvPr id="4" name="Slide Number Placeholder 3"/>
          <p:cNvSpPr>
            <a:spLocks noGrp="1"/>
          </p:cNvSpPr>
          <p:nvPr>
            <p:ph type="sldNum" sz="quarter" idx="5"/>
          </p:nvPr>
        </p:nvSpPr>
        <p:spPr/>
        <p:txBody>
          <a:bodyPr/>
          <a:lstStyle/>
          <a:p>
            <a:fld id="{3153D443-CBAC-934A-8506-FB4DF260D863}" type="slidenum">
              <a:rPr lang="en-US" smtClean="0"/>
              <a:t>22</a:t>
            </a:fld>
            <a:endParaRPr lang="en-US"/>
          </a:p>
        </p:txBody>
      </p:sp>
    </p:spTree>
    <p:extLst>
      <p:ext uri="{BB962C8B-B14F-4D97-AF65-F5344CB8AC3E}">
        <p14:creationId xmlns:p14="http://schemas.microsoft.com/office/powerpoint/2010/main" val="33935854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Taro Konomi presented the design of 9-cell SRF cavity for use in the planned EUV light source at KEK which will use 800 MeV electrons at an average current of 9.75 mA. They use the conventional TESLA parameters for the center cell but modify the end cell shape to minimize HOM excitation in order to have a BBU threshold of almost 200 mA. The bottom two plots show the distribution of simulated monopole and dipole HOM modes with and without damping demonstrating the effectiveness.</a:t>
            </a:r>
          </a:p>
        </p:txBody>
      </p:sp>
      <p:sp>
        <p:nvSpPr>
          <p:cNvPr id="4" name="Slide Number Placeholder 3"/>
          <p:cNvSpPr>
            <a:spLocks noGrp="1"/>
          </p:cNvSpPr>
          <p:nvPr>
            <p:ph type="sldNum" sz="quarter" idx="5"/>
          </p:nvPr>
        </p:nvSpPr>
        <p:spPr/>
        <p:txBody>
          <a:bodyPr/>
          <a:lstStyle/>
          <a:p>
            <a:fld id="{92DA2BB3-E830-4456-8734-CC06940CE9B5}" type="slidenum">
              <a:rPr lang="en-GB" smtClean="0"/>
              <a:t>23</a:t>
            </a:fld>
            <a:endParaRPr lang="en-GB"/>
          </a:p>
        </p:txBody>
      </p:sp>
    </p:spTree>
    <p:extLst>
      <p:ext uri="{BB962C8B-B14F-4D97-AF65-F5344CB8AC3E}">
        <p14:creationId xmlns:p14="http://schemas.microsoft.com/office/powerpoint/2010/main" val="119684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have the theme of rf control and </a:t>
            </a:r>
            <a:r>
              <a:rPr lang="en-US" dirty="0" err="1"/>
              <a:t>hom</a:t>
            </a:r>
            <a:r>
              <a:rPr lang="en-US" dirty="0"/>
              <a:t> damping.</a:t>
            </a:r>
          </a:p>
        </p:txBody>
      </p:sp>
      <p:sp>
        <p:nvSpPr>
          <p:cNvPr id="4" name="Slide Number Placeholder 3"/>
          <p:cNvSpPr>
            <a:spLocks noGrp="1"/>
          </p:cNvSpPr>
          <p:nvPr>
            <p:ph type="sldNum" sz="quarter" idx="5"/>
          </p:nvPr>
        </p:nvSpPr>
        <p:spPr/>
        <p:txBody>
          <a:bodyPr/>
          <a:lstStyle/>
          <a:p>
            <a:fld id="{92DA2BB3-E830-4456-8734-CC06940CE9B5}" type="slidenum">
              <a:rPr lang="en-GB" smtClean="0"/>
              <a:t>25</a:t>
            </a:fld>
            <a:endParaRPr lang="en-GB"/>
          </a:p>
        </p:txBody>
      </p:sp>
    </p:spTree>
    <p:extLst>
      <p:ext uri="{BB962C8B-B14F-4D97-AF65-F5344CB8AC3E}">
        <p14:creationId xmlns:p14="http://schemas.microsoft.com/office/powerpoint/2010/main" val="957537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heard of a method of achieving stable CW operation in vector sum in TRIUMF by Ramona </a:t>
            </a:r>
            <a:r>
              <a:rPr lang="en-US" dirty="0" err="1"/>
              <a:t>Leewe</a:t>
            </a:r>
            <a:r>
              <a:rPr lang="en-US" dirty="0"/>
              <a:t> and Ken Fong. A cryomodule for the ARIEL linac containing two cavities operated in vector sum at TRIUMF developed a ponderomotive instability, with oscillating cavity fields shown in the image. They developed an additional tuning control loop which keeps both cavities on the correct side of the resonance curve to avoid these instabilities.</a:t>
            </a:r>
          </a:p>
        </p:txBody>
      </p:sp>
      <p:sp>
        <p:nvSpPr>
          <p:cNvPr id="4" name="Slide Number Placeholder 3"/>
          <p:cNvSpPr>
            <a:spLocks noGrp="1"/>
          </p:cNvSpPr>
          <p:nvPr>
            <p:ph type="sldNum" sz="quarter" idx="5"/>
          </p:nvPr>
        </p:nvSpPr>
        <p:spPr/>
        <p:txBody>
          <a:bodyPr/>
          <a:lstStyle/>
          <a:p>
            <a:fld id="{FB9A57EA-B73B-42A3-99A6-41DB61806DAA}" type="slidenum">
              <a:rPr lang="en-US" smtClean="0"/>
              <a:t>26</a:t>
            </a:fld>
            <a:endParaRPr lang="en-US"/>
          </a:p>
        </p:txBody>
      </p:sp>
    </p:spTree>
    <p:extLst>
      <p:ext uri="{BB962C8B-B14F-4D97-AF65-F5344CB8AC3E}">
        <p14:creationId xmlns:p14="http://schemas.microsoft.com/office/powerpoint/2010/main" val="714612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heard about SRF operations at CBETA. Cryogenic valves and externally coupled vibrations were major sources of detuning for the main linac which were mitigated. In addition, a modified Active Noise Control algorithm was successfully used to suppress detuning. Noise in the field is dominated by microphonics detuning on 4 out of 6 cavities. At high current, reactive beam loading due to relativistic effects will become important.</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9E0B65-0D5E-42BD-8171-4E92C92C1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2775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can we do to mitigate the field instabilities? From the controls perspective the first thing we usually do is to check  if we can use a feedback system such as shown on the bottom left here. So we would look at the cavities output signal y and then change the input such that we get the desired field. The problem for this application is that a feedback system is too slow. By the time the system reacts the beam bunch is gone. So, we can’t apply a feedback system for beam loading. But we also know that beam loading is a repetitive error, every time a bunch comes into the cavity it generates the same kind of error. A solution for a repetitive system such as beam loading is a feed forward system. How that works is, we look at the error a beam bunch created and then feed a correction signal into the cavity right when the next bunch arrives at the cavity. We already know the error before it happens and can apply the correction before it happens. There are different approaches such as manual feedforward where you have a constant repetitive feedforward signal or ILC an iterative learning controller, which learns in every repetition. We have applied both approaches to the e-</a:t>
            </a:r>
            <a:r>
              <a:rPr lang="en-US" dirty="0" err="1"/>
              <a:t>Linac</a:t>
            </a:r>
            <a:r>
              <a:rPr lang="en-US" dirty="0"/>
              <a:t> and the results I will show you know.</a:t>
            </a:r>
            <a:endParaRPr lang="en-CA" dirty="0"/>
          </a:p>
          <a:p>
            <a:endParaRPr lang="en-CA"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476310-DAD6-EE4F-ABB6-4124C82A748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811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had 12 talks in WG4 spread over 3 sessions. Each had a duration of 15 mins, plus 5 mins of discussion time. For the summary, we grouped the talks into 4 themes: SRF systems and operations, injectors, cavities, couplers and tuners and finally, RF control and HOM damping.</a:t>
            </a:r>
          </a:p>
        </p:txBody>
      </p:sp>
      <p:sp>
        <p:nvSpPr>
          <p:cNvPr id="4" name="Slide Number Placeholder 3"/>
          <p:cNvSpPr>
            <a:spLocks noGrp="1"/>
          </p:cNvSpPr>
          <p:nvPr>
            <p:ph type="sldNum" sz="quarter" idx="5"/>
          </p:nvPr>
        </p:nvSpPr>
        <p:spPr/>
        <p:txBody>
          <a:bodyPr/>
          <a:lstStyle/>
          <a:p>
            <a:fld id="{92DA2BB3-E830-4456-8734-CC06940CE9B5}" type="slidenum">
              <a:rPr lang="en-GB" smtClean="0"/>
              <a:t>11</a:t>
            </a:fld>
            <a:endParaRPr lang="en-GB"/>
          </a:p>
        </p:txBody>
      </p:sp>
    </p:spTree>
    <p:extLst>
      <p:ext uri="{BB962C8B-B14F-4D97-AF65-F5344CB8AC3E}">
        <p14:creationId xmlns:p14="http://schemas.microsoft.com/office/powerpoint/2010/main" val="2897503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SRF system and operations.</a:t>
            </a:r>
          </a:p>
        </p:txBody>
      </p:sp>
      <p:sp>
        <p:nvSpPr>
          <p:cNvPr id="4" name="Slide Number Placeholder 3"/>
          <p:cNvSpPr>
            <a:spLocks noGrp="1"/>
          </p:cNvSpPr>
          <p:nvPr>
            <p:ph type="sldNum" sz="quarter" idx="5"/>
          </p:nvPr>
        </p:nvSpPr>
        <p:spPr/>
        <p:txBody>
          <a:bodyPr/>
          <a:lstStyle/>
          <a:p>
            <a:fld id="{92DA2BB3-E830-4456-8734-CC06940CE9B5}" type="slidenum">
              <a:rPr lang="en-GB" smtClean="0"/>
              <a:t>12</a:t>
            </a:fld>
            <a:endParaRPr lang="en-GB"/>
          </a:p>
        </p:txBody>
      </p:sp>
    </p:spTree>
    <p:extLst>
      <p:ext uri="{BB962C8B-B14F-4D97-AF65-F5344CB8AC3E}">
        <p14:creationId xmlns:p14="http://schemas.microsoft.com/office/powerpoint/2010/main" val="807923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Tuesday, we heard from Hiroshi Sakai about SRF performance on the compact ERL at KEK. Notably both the injector and main linac cryomodules witnessed cavity performance degradation reducing the total energy of the beam, some of which were stabilized using pulse processing. Currently, they can operate stable beam at 0.3 mA in ERL mode. We also heard about various R&amp;D activities including upgrade of the HOM dampers, new SRF gun and Nb3Sn.</a:t>
            </a:r>
          </a:p>
        </p:txBody>
      </p:sp>
      <p:sp>
        <p:nvSpPr>
          <p:cNvPr id="4" name="Slide Number Placeholder 3"/>
          <p:cNvSpPr>
            <a:spLocks noGrp="1"/>
          </p:cNvSpPr>
          <p:nvPr>
            <p:ph type="sldNum" sz="quarter" idx="5"/>
          </p:nvPr>
        </p:nvSpPr>
        <p:spPr/>
        <p:txBody>
          <a:bodyPr/>
          <a:lstStyle/>
          <a:p>
            <a:fld id="{92DA2BB3-E830-4456-8734-CC06940CE9B5}" type="slidenum">
              <a:rPr lang="en-GB" smtClean="0"/>
              <a:t>13</a:t>
            </a:fld>
            <a:endParaRPr lang="en-GB"/>
          </a:p>
        </p:txBody>
      </p:sp>
    </p:spTree>
    <p:extLst>
      <p:ext uri="{BB962C8B-B14F-4D97-AF65-F5344CB8AC3E}">
        <p14:creationId xmlns:p14="http://schemas.microsoft.com/office/powerpoint/2010/main" val="3296550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Florian Hug discussed their experience with “turn-key” production of two ELBE-type cryomodules with 2 9-cell TESLA cavities for the MESA project. While the first cryomodule reached design parameters on delivery, the second cryomodule had severe FE issues which the vendor repaired after which it also also reached specifications. In addition, they have a spare module obtained from ALICE. They are also working on Nb3Sn coatings on the HOM antennas to avoid quenches.</a:t>
            </a:r>
          </a:p>
        </p:txBody>
      </p:sp>
      <p:sp>
        <p:nvSpPr>
          <p:cNvPr id="4" name="Slide Number Placeholder 3"/>
          <p:cNvSpPr>
            <a:spLocks noGrp="1"/>
          </p:cNvSpPr>
          <p:nvPr>
            <p:ph type="sldNum" sz="quarter" idx="5"/>
          </p:nvPr>
        </p:nvSpPr>
        <p:spPr/>
        <p:txBody>
          <a:bodyPr/>
          <a:lstStyle/>
          <a:p>
            <a:fld id="{92DA2BB3-E830-4456-8734-CC06940CE9B5}" type="slidenum">
              <a:rPr lang="en-GB" smtClean="0"/>
              <a:t>14</a:t>
            </a:fld>
            <a:endParaRPr lang="en-GB"/>
          </a:p>
        </p:txBody>
      </p:sp>
    </p:spTree>
    <p:extLst>
      <p:ext uri="{BB962C8B-B14F-4D97-AF65-F5344CB8AC3E}">
        <p14:creationId xmlns:p14="http://schemas.microsoft.com/office/powerpoint/2010/main" val="3391073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a much larger scale, we heard about SRF systems for the EIC from Rob </a:t>
            </a:r>
            <a:r>
              <a:rPr lang="en-US" dirty="0" err="1"/>
              <a:t>Rimmer</a:t>
            </a:r>
            <a:r>
              <a:rPr lang="en-US" dirty="0"/>
              <a:t> at </a:t>
            </a:r>
            <a:r>
              <a:rPr lang="en-US" dirty="0" err="1"/>
              <a:t>Jlab</a:t>
            </a:r>
            <a:r>
              <a:rPr lang="en-US" dirty="0"/>
              <a:t>. In total, the project will require 7 distinct SRF cavity types, including a 591 MHz 5-cell elliptical cavity, which will be used in the hadron storage ring, rapid cycling synchrotron and the ERL. The cell shape is same as a single-cell electron storage ring cavity shown here which will be prototyped very soon. Other supporting components are also being designed.</a:t>
            </a:r>
          </a:p>
        </p:txBody>
      </p:sp>
      <p:sp>
        <p:nvSpPr>
          <p:cNvPr id="4" name="Slide Number Placeholder 3"/>
          <p:cNvSpPr>
            <a:spLocks noGrp="1"/>
          </p:cNvSpPr>
          <p:nvPr>
            <p:ph type="sldNum" sz="quarter" idx="5"/>
          </p:nvPr>
        </p:nvSpPr>
        <p:spPr/>
        <p:txBody>
          <a:bodyPr/>
          <a:lstStyle/>
          <a:p>
            <a:fld id="{92DA2BB3-E830-4456-8734-CC06940CE9B5}" type="slidenum">
              <a:rPr lang="en-GB" smtClean="0"/>
              <a:t>15</a:t>
            </a:fld>
            <a:endParaRPr lang="en-GB"/>
          </a:p>
        </p:txBody>
      </p:sp>
    </p:spTree>
    <p:extLst>
      <p:ext uri="{BB962C8B-B14F-4D97-AF65-F5344CB8AC3E}">
        <p14:creationId xmlns:p14="http://schemas.microsoft.com/office/powerpoint/2010/main" val="661859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had two talks on injectors.</a:t>
            </a:r>
          </a:p>
        </p:txBody>
      </p:sp>
      <p:sp>
        <p:nvSpPr>
          <p:cNvPr id="4" name="Slide Number Placeholder 3"/>
          <p:cNvSpPr>
            <a:spLocks noGrp="1"/>
          </p:cNvSpPr>
          <p:nvPr>
            <p:ph type="sldNum" sz="quarter" idx="5"/>
          </p:nvPr>
        </p:nvSpPr>
        <p:spPr/>
        <p:txBody>
          <a:bodyPr/>
          <a:lstStyle/>
          <a:p>
            <a:fld id="{92DA2BB3-E830-4456-8734-CC06940CE9B5}" type="slidenum">
              <a:rPr lang="en-GB" smtClean="0"/>
              <a:t>16</a:t>
            </a:fld>
            <a:endParaRPr lang="en-GB"/>
          </a:p>
        </p:txBody>
      </p:sp>
    </p:spTree>
    <p:extLst>
      <p:ext uri="{BB962C8B-B14F-4D97-AF65-F5344CB8AC3E}">
        <p14:creationId xmlns:p14="http://schemas.microsoft.com/office/powerpoint/2010/main" val="2157949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heard from Taro Konomi on the horizontal test of SRF gun cavity for the ERL at KEK. This is a 1.3 GHz Niobium 1.5 cell cavity with a choke cell. After an initial EP and HPR, the cavity reached 76 MV/m without cathode rod and 61.5 MV/m with a lower Q0 with the cathode rod. The Q vs E data for tests without the cathode rod are shown in the plot. The best horizontal test result was 42 MV/m under much worse Q0 and heavy field emission.</a:t>
            </a:r>
          </a:p>
        </p:txBody>
      </p:sp>
      <p:sp>
        <p:nvSpPr>
          <p:cNvPr id="4" name="Slide Number Placeholder 3"/>
          <p:cNvSpPr>
            <a:spLocks noGrp="1"/>
          </p:cNvSpPr>
          <p:nvPr>
            <p:ph type="sldNum" sz="quarter" idx="5"/>
          </p:nvPr>
        </p:nvSpPr>
        <p:spPr/>
        <p:txBody>
          <a:bodyPr/>
          <a:lstStyle/>
          <a:p>
            <a:fld id="{92DA2BB3-E830-4456-8734-CC06940CE9B5}" type="slidenum">
              <a:rPr lang="en-GB" smtClean="0"/>
              <a:t>17</a:t>
            </a:fld>
            <a:endParaRPr lang="en-GB"/>
          </a:p>
        </p:txBody>
      </p:sp>
    </p:spTree>
    <p:extLst>
      <p:ext uri="{BB962C8B-B14F-4D97-AF65-F5344CB8AC3E}">
        <p14:creationId xmlns:p14="http://schemas.microsoft.com/office/powerpoint/2010/main" val="3922742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Axel Neumann from HZB, presented the status of gun development for the </a:t>
            </a:r>
            <a:r>
              <a:rPr lang="en-US" dirty="0" err="1"/>
              <a:t>bERLinPRO</a:t>
            </a:r>
            <a:r>
              <a:rPr lang="en-US" dirty="0"/>
              <a:t> 1-turn ERL. They built 3-4 SRF gun cavities for the program, where they had various issues including field emitters, damage on rf surface as shown in the image and a cathode puck falling into the cavity. They are refurbishing the cavities with one already exceeding initial numbers after production. The gun cryomodule is now on track to generate beam in summer 2023.</a:t>
            </a:r>
          </a:p>
        </p:txBody>
      </p:sp>
      <p:sp>
        <p:nvSpPr>
          <p:cNvPr id="4" name="Slide Number Placeholder 3"/>
          <p:cNvSpPr>
            <a:spLocks noGrp="1"/>
          </p:cNvSpPr>
          <p:nvPr>
            <p:ph type="sldNum" sz="quarter" idx="5"/>
          </p:nvPr>
        </p:nvSpPr>
        <p:spPr/>
        <p:txBody>
          <a:bodyPr/>
          <a:lstStyle/>
          <a:p>
            <a:fld id="{92DA2BB3-E830-4456-8734-CC06940CE9B5}" type="slidenum">
              <a:rPr lang="en-GB" smtClean="0"/>
              <a:t>18</a:t>
            </a:fld>
            <a:endParaRPr lang="en-GB"/>
          </a:p>
        </p:txBody>
      </p:sp>
    </p:spTree>
    <p:extLst>
      <p:ext uri="{BB962C8B-B14F-4D97-AF65-F5344CB8AC3E}">
        <p14:creationId xmlns:p14="http://schemas.microsoft.com/office/powerpoint/2010/main" val="8398269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AE4BE-F5C0-48E1-86DF-2149A29EAA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6767683-7346-4EC6-AEB2-3F2B4F4C365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8CF4574-5984-47F5-BD82-E5A3271B14F9}"/>
              </a:ext>
            </a:extLst>
          </p:cNvPr>
          <p:cNvSpPr>
            <a:spLocks noGrp="1"/>
          </p:cNvSpPr>
          <p:nvPr>
            <p:ph type="dt" sz="half" idx="10"/>
          </p:nvPr>
        </p:nvSpPr>
        <p:spPr/>
        <p:txBody>
          <a:bodyPr/>
          <a:lstStyle/>
          <a:p>
            <a:fld id="{694807DB-4460-4D43-B9BE-C84593D0B216}" type="datetimeFigureOut">
              <a:rPr lang="en-GB" smtClean="0"/>
              <a:t>13/10/2022</a:t>
            </a:fld>
            <a:endParaRPr lang="en-GB"/>
          </a:p>
        </p:txBody>
      </p:sp>
      <p:sp>
        <p:nvSpPr>
          <p:cNvPr id="5" name="Footer Placeholder 4">
            <a:extLst>
              <a:ext uri="{FF2B5EF4-FFF2-40B4-BE49-F238E27FC236}">
                <a16:creationId xmlns:a16="http://schemas.microsoft.com/office/drawing/2014/main" id="{3D3A2CFA-D553-443A-A0F1-CDAD256CA2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730225-FC9D-4F90-8502-CDE994289711}"/>
              </a:ext>
            </a:extLst>
          </p:cNvPr>
          <p:cNvSpPr>
            <a:spLocks noGrp="1"/>
          </p:cNvSpPr>
          <p:nvPr>
            <p:ph type="sldNum" sz="quarter" idx="12"/>
          </p:nvPr>
        </p:nvSpPr>
        <p:spPr/>
        <p:txBody>
          <a:bodyPr/>
          <a:lstStyle/>
          <a:p>
            <a:fld id="{3B39BDE0-A48E-4206-91F0-451896ABA433}" type="slidenum">
              <a:rPr lang="en-GB" smtClean="0"/>
              <a:t>‹#›</a:t>
            </a:fld>
            <a:endParaRPr lang="en-GB"/>
          </a:p>
        </p:txBody>
      </p:sp>
    </p:spTree>
    <p:extLst>
      <p:ext uri="{BB962C8B-B14F-4D97-AF65-F5344CB8AC3E}">
        <p14:creationId xmlns:p14="http://schemas.microsoft.com/office/powerpoint/2010/main" val="3358165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61E2A-DE3C-4E2E-9360-0C46F642751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44A1D4E-A6F8-4FD3-95A2-38E21AAD72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AC11F1A-36C1-48AA-9087-480C4686B59F}"/>
              </a:ext>
            </a:extLst>
          </p:cNvPr>
          <p:cNvSpPr>
            <a:spLocks noGrp="1"/>
          </p:cNvSpPr>
          <p:nvPr>
            <p:ph type="dt" sz="half" idx="10"/>
          </p:nvPr>
        </p:nvSpPr>
        <p:spPr/>
        <p:txBody>
          <a:bodyPr/>
          <a:lstStyle/>
          <a:p>
            <a:fld id="{694807DB-4460-4D43-B9BE-C84593D0B216}" type="datetimeFigureOut">
              <a:rPr lang="en-GB" smtClean="0"/>
              <a:t>13/10/2022</a:t>
            </a:fld>
            <a:endParaRPr lang="en-GB"/>
          </a:p>
        </p:txBody>
      </p:sp>
      <p:sp>
        <p:nvSpPr>
          <p:cNvPr id="5" name="Footer Placeholder 4">
            <a:extLst>
              <a:ext uri="{FF2B5EF4-FFF2-40B4-BE49-F238E27FC236}">
                <a16:creationId xmlns:a16="http://schemas.microsoft.com/office/drawing/2014/main" id="{35F6A4C8-FE76-4092-BE2B-8565978E37F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94877BC-68E7-4A0B-B037-1B84815E78C3}"/>
              </a:ext>
            </a:extLst>
          </p:cNvPr>
          <p:cNvSpPr>
            <a:spLocks noGrp="1"/>
          </p:cNvSpPr>
          <p:nvPr>
            <p:ph type="sldNum" sz="quarter" idx="12"/>
          </p:nvPr>
        </p:nvSpPr>
        <p:spPr/>
        <p:txBody>
          <a:bodyPr/>
          <a:lstStyle/>
          <a:p>
            <a:fld id="{3B39BDE0-A48E-4206-91F0-451896ABA433}" type="slidenum">
              <a:rPr lang="en-GB" smtClean="0"/>
              <a:t>‹#›</a:t>
            </a:fld>
            <a:endParaRPr lang="en-GB"/>
          </a:p>
        </p:txBody>
      </p:sp>
    </p:spTree>
    <p:extLst>
      <p:ext uri="{BB962C8B-B14F-4D97-AF65-F5344CB8AC3E}">
        <p14:creationId xmlns:p14="http://schemas.microsoft.com/office/powerpoint/2010/main" val="1059360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4D25E95-FFE1-42E1-9DC2-10F1239CB88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9C7D800-4A75-444E-B936-ADDE0CCEA1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8B003F-E3CF-45CE-82C8-753627643DB8}"/>
              </a:ext>
            </a:extLst>
          </p:cNvPr>
          <p:cNvSpPr>
            <a:spLocks noGrp="1"/>
          </p:cNvSpPr>
          <p:nvPr>
            <p:ph type="dt" sz="half" idx="10"/>
          </p:nvPr>
        </p:nvSpPr>
        <p:spPr/>
        <p:txBody>
          <a:bodyPr/>
          <a:lstStyle/>
          <a:p>
            <a:fld id="{694807DB-4460-4D43-B9BE-C84593D0B216}" type="datetimeFigureOut">
              <a:rPr lang="en-GB" smtClean="0"/>
              <a:t>13/10/2022</a:t>
            </a:fld>
            <a:endParaRPr lang="en-GB"/>
          </a:p>
        </p:txBody>
      </p:sp>
      <p:sp>
        <p:nvSpPr>
          <p:cNvPr id="5" name="Footer Placeholder 4">
            <a:extLst>
              <a:ext uri="{FF2B5EF4-FFF2-40B4-BE49-F238E27FC236}">
                <a16:creationId xmlns:a16="http://schemas.microsoft.com/office/drawing/2014/main" id="{BBF37644-57C7-419F-B902-EA42167939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9691D6F-0082-4AA1-8E20-1FCCDF35FB92}"/>
              </a:ext>
            </a:extLst>
          </p:cNvPr>
          <p:cNvSpPr>
            <a:spLocks noGrp="1"/>
          </p:cNvSpPr>
          <p:nvPr>
            <p:ph type="sldNum" sz="quarter" idx="12"/>
          </p:nvPr>
        </p:nvSpPr>
        <p:spPr/>
        <p:txBody>
          <a:bodyPr/>
          <a:lstStyle/>
          <a:p>
            <a:fld id="{3B39BDE0-A48E-4206-91F0-451896ABA433}" type="slidenum">
              <a:rPr lang="en-GB" smtClean="0"/>
              <a:t>‹#›</a:t>
            </a:fld>
            <a:endParaRPr lang="en-GB"/>
          </a:p>
        </p:txBody>
      </p:sp>
    </p:spTree>
    <p:extLst>
      <p:ext uri="{BB962C8B-B14F-4D97-AF65-F5344CB8AC3E}">
        <p14:creationId xmlns:p14="http://schemas.microsoft.com/office/powerpoint/2010/main" val="938970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Big image with text">
    <p:spTree>
      <p:nvGrpSpPr>
        <p:cNvPr id="1" name=""/>
        <p:cNvGrpSpPr/>
        <p:nvPr/>
      </p:nvGrpSpPr>
      <p:grpSpPr>
        <a:xfrm>
          <a:off x="0" y="0"/>
          <a:ext cx="0" cy="0"/>
          <a:chOff x="0" y="0"/>
          <a:chExt cx="0" cy="0"/>
        </a:xfrm>
      </p:grpSpPr>
      <p:sp>
        <p:nvSpPr>
          <p:cNvPr id="3" name="Slide Number Placeholder 5"/>
          <p:cNvSpPr>
            <a:spLocks noGrp="1"/>
          </p:cNvSpPr>
          <p:nvPr>
            <p:ph type="sldNum" sz="quarter" idx="12"/>
          </p:nvPr>
        </p:nvSpPr>
        <p:spPr>
          <a:xfrm>
            <a:off x="8704105" y="648096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dirty="0"/>
          </a:p>
        </p:txBody>
      </p:sp>
      <p:sp>
        <p:nvSpPr>
          <p:cNvPr id="10" name="Text Placeholder 8"/>
          <p:cNvSpPr>
            <a:spLocks noGrp="1"/>
          </p:cNvSpPr>
          <p:nvPr>
            <p:ph type="body" sz="quarter" idx="23" hasCustomPrompt="1"/>
          </p:nvPr>
        </p:nvSpPr>
        <p:spPr>
          <a:xfrm>
            <a:off x="822325" y="6469063"/>
            <a:ext cx="3302966" cy="388937"/>
          </a:xfrm>
          <a:prstGeom prst="rect">
            <a:avLst/>
          </a:prstGeom>
        </p:spPr>
        <p:txBody>
          <a:bodyPr/>
          <a:lstStyle>
            <a:lvl1pPr marL="0" indent="0">
              <a:buFontTx/>
              <a:buNone/>
              <a:defRPr sz="900" b="0" i="1" baseline="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tabLst/>
              <a:defRPr/>
            </a:pPr>
            <a:r>
              <a:rPr lang="en-US" dirty="0"/>
              <a:t>Information Source-Arial Italic 9-Cyan Blue</a:t>
            </a:r>
          </a:p>
        </p:txBody>
      </p:sp>
      <p:sp>
        <p:nvSpPr>
          <p:cNvPr id="13" name="Text Placeholder 6"/>
          <p:cNvSpPr>
            <a:spLocks noGrp="1"/>
          </p:cNvSpPr>
          <p:nvPr>
            <p:ph type="body" sz="quarter" idx="25" hasCustomPrompt="1"/>
          </p:nvPr>
        </p:nvSpPr>
        <p:spPr>
          <a:xfrm>
            <a:off x="6573838" y="1316183"/>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dirty="0"/>
              <a:t>Bulleted List-Arial Bold 20-Cyan Blue</a:t>
            </a:r>
          </a:p>
        </p:txBody>
      </p:sp>
      <p:sp>
        <p:nvSpPr>
          <p:cNvPr id="17" name="Content Placeholder 16"/>
          <p:cNvSpPr>
            <a:spLocks noGrp="1"/>
          </p:cNvSpPr>
          <p:nvPr>
            <p:ph sz="quarter" idx="26"/>
          </p:nvPr>
        </p:nvSpPr>
        <p:spPr>
          <a:xfrm>
            <a:off x="822325" y="1316183"/>
            <a:ext cx="5075238" cy="5045027"/>
          </a:xfrm>
          <a:prstGeom prst="rect">
            <a:avLst/>
          </a:prstGeom>
        </p:spPr>
        <p:txBody>
          <a:bodyPr/>
          <a:lstStyle>
            <a:lvl1pPr>
              <a:defRPr sz="2000" b="0" i="0">
                <a:solidFill>
                  <a:srgbClr val="00B0F0"/>
                </a:solidFill>
                <a:latin typeface="Arial" charset="0"/>
                <a:ea typeface="Arial" charset="0"/>
                <a:cs typeface="Arial"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Click to edit Master text styles</a:t>
            </a:r>
          </a:p>
        </p:txBody>
      </p:sp>
      <p:sp>
        <p:nvSpPr>
          <p:cNvPr id="20" name="Text Placeholder 3"/>
          <p:cNvSpPr>
            <a:spLocks noGrp="1"/>
          </p:cNvSpPr>
          <p:nvPr>
            <p:ph type="body" sz="quarter" idx="29" hasCustomPrompt="1"/>
          </p:nvPr>
        </p:nvSpPr>
        <p:spPr>
          <a:xfrm>
            <a:off x="6573838" y="2214976"/>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20 is the default type for paragraphs (in black).</a:t>
            </a:r>
          </a:p>
        </p:txBody>
      </p:sp>
      <p:sp>
        <p:nvSpPr>
          <p:cNvPr id="12"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dirty="0"/>
              <a:t>Slide Title—Arial Bold 24-Cyan Blue</a:t>
            </a:r>
          </a:p>
        </p:txBody>
      </p:sp>
      <p:sp>
        <p:nvSpPr>
          <p:cNvPr id="9"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dirty="0"/>
              <a:t>Author’s Full Name</a:t>
            </a:r>
          </a:p>
        </p:txBody>
      </p:sp>
    </p:spTree>
    <p:extLst>
      <p:ext uri="{BB962C8B-B14F-4D97-AF65-F5344CB8AC3E}">
        <p14:creationId xmlns:p14="http://schemas.microsoft.com/office/powerpoint/2010/main" val="2506807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ontent w/ Graphic">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970BBD5-6488-4AA6-8C56-F123DB670706}" type="datetime1">
              <a:rPr lang="en-US" smtClean="0"/>
              <a:t>10/13/2022</a:t>
            </a:fld>
            <a:endParaRPr lang="en-US"/>
          </a:p>
        </p:txBody>
      </p:sp>
      <p:sp>
        <p:nvSpPr>
          <p:cNvPr id="4" name="Footer Placeholder 3"/>
          <p:cNvSpPr>
            <a:spLocks noGrp="1"/>
          </p:cNvSpPr>
          <p:nvPr>
            <p:ph type="ftr" sz="quarter" idx="11"/>
          </p:nvPr>
        </p:nvSpPr>
        <p:spPr/>
        <p:txBody>
          <a:bodyPr/>
          <a:lstStyle/>
          <a:p>
            <a:r>
              <a:rPr lang="de-DE"/>
              <a:t>ERL 2022 | ls936@cornell.edu</a:t>
            </a:r>
            <a:endParaRPr lang="en-US"/>
          </a:p>
        </p:txBody>
      </p:sp>
      <p:sp>
        <p:nvSpPr>
          <p:cNvPr id="5" name="Slide Number Placeholder 4"/>
          <p:cNvSpPr>
            <a:spLocks noGrp="1"/>
          </p:cNvSpPr>
          <p:nvPr>
            <p:ph type="sldNum" sz="quarter" idx="12"/>
          </p:nvPr>
        </p:nvSpPr>
        <p:spPr/>
        <p:txBody>
          <a:bodyPr/>
          <a:lstStyle/>
          <a:p>
            <a:fld id="{6315554C-9387-4378-80C2-5F7076CAC952}" type="slidenum">
              <a:rPr lang="en-US" smtClean="0"/>
              <a:t>‹#›</a:t>
            </a:fld>
            <a:endParaRPr lang="en-US"/>
          </a:p>
        </p:txBody>
      </p:sp>
      <p:sp>
        <p:nvSpPr>
          <p:cNvPr id="12" name="TextBox 11"/>
          <p:cNvSpPr txBox="1"/>
          <p:nvPr userDrawn="1"/>
        </p:nvSpPr>
        <p:spPr>
          <a:xfrm>
            <a:off x="584968" y="4756730"/>
            <a:ext cx="11011800" cy="748988"/>
          </a:xfrm>
          <a:prstGeom prst="rect">
            <a:avLst/>
          </a:prstGeom>
          <a:noFill/>
        </p:spPr>
        <p:txBody>
          <a:bodyPr wrap="square" rtlCol="0">
            <a:spAutoFit/>
          </a:bodyPr>
          <a:lstStyle/>
          <a:p>
            <a:pPr lvl="0" algn="ctr"/>
            <a:r>
              <a:rPr lang="en-US" sz="4267" dirty="0">
                <a:solidFill>
                  <a:schemeClr val="bg1"/>
                </a:solidFill>
                <a:latin typeface="Helvetica"/>
                <a:cs typeface="Helvetica"/>
              </a:rPr>
              <a:t>Photos, illustrations, graphics here.</a:t>
            </a:r>
            <a:endParaRPr lang="en-US" sz="2400" dirty="0">
              <a:solidFill>
                <a:schemeClr val="bg1"/>
              </a:solidFill>
            </a:endParaRPr>
          </a:p>
        </p:txBody>
      </p:sp>
      <p:sp>
        <p:nvSpPr>
          <p:cNvPr id="13" name="Content Placeholder 12"/>
          <p:cNvSpPr>
            <a:spLocks noGrp="1"/>
          </p:cNvSpPr>
          <p:nvPr>
            <p:ph sz="quarter" idx="13" hasCustomPrompt="1"/>
          </p:nvPr>
        </p:nvSpPr>
        <p:spPr>
          <a:xfrm>
            <a:off x="6400807" y="1447800"/>
            <a:ext cx="5400676" cy="4876800"/>
          </a:xfrm>
        </p:spPr>
        <p:txBody>
          <a:bodyPr anchor="ctr" anchorCtr="0"/>
          <a:lstStyle>
            <a:lvl1pPr marL="0" indent="0" algn="ctr">
              <a:buNone/>
              <a:defRPr/>
            </a:lvl1pPr>
          </a:lstStyle>
          <a:p>
            <a:pPr lvl="0"/>
            <a:r>
              <a:rPr lang="en-US" dirty="0"/>
              <a:t>Graphic</a:t>
            </a:r>
          </a:p>
        </p:txBody>
      </p:sp>
      <p:sp>
        <p:nvSpPr>
          <p:cNvPr id="14" name="Title 13"/>
          <p:cNvSpPr>
            <a:spLocks noGrp="1"/>
          </p:cNvSpPr>
          <p:nvPr>
            <p:ph type="title" hasCustomPrompt="1"/>
          </p:nvPr>
        </p:nvSpPr>
        <p:spPr>
          <a:xfrm>
            <a:off x="383866" y="615757"/>
            <a:ext cx="8739609" cy="603443"/>
          </a:xfrm>
        </p:spPr>
        <p:txBody>
          <a:bodyPr/>
          <a:lstStyle>
            <a:lvl1pPr algn="l">
              <a:defRPr/>
            </a:lvl1pPr>
          </a:lstStyle>
          <a:p>
            <a:r>
              <a:rPr lang="en-US" dirty="0"/>
              <a:t>Click to add title</a:t>
            </a:r>
          </a:p>
        </p:txBody>
      </p:sp>
      <p:sp>
        <p:nvSpPr>
          <p:cNvPr id="16" name="Text Placeholder 15"/>
          <p:cNvSpPr>
            <a:spLocks noGrp="1"/>
          </p:cNvSpPr>
          <p:nvPr>
            <p:ph type="body" sz="quarter" idx="14" hasCustomPrompt="1"/>
          </p:nvPr>
        </p:nvSpPr>
        <p:spPr>
          <a:xfrm>
            <a:off x="385881" y="1447800"/>
            <a:ext cx="5811727" cy="4876800"/>
          </a:xfrm>
        </p:spPr>
        <p:txBody>
          <a:bodyPr numCol="1"/>
          <a:lstStyle/>
          <a:p>
            <a:pPr lvl="0"/>
            <a:r>
              <a:rPr lang="en-US" dirty="0"/>
              <a:t>Click to add list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a:extLst>
              <a:ext uri="{FF2B5EF4-FFF2-40B4-BE49-F238E27FC236}">
                <a16:creationId xmlns:a16="http://schemas.microsoft.com/office/drawing/2014/main" id="{DFF9335A-E71C-3044-BC65-4FC387DA27B6}"/>
              </a:ext>
            </a:extLst>
          </p:cNvPr>
          <p:cNvSpPr/>
          <p:nvPr userDrawn="1"/>
        </p:nvSpPr>
        <p:spPr>
          <a:xfrm>
            <a:off x="0" y="0"/>
            <a:ext cx="12192000" cy="548640"/>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6" name="Picture 5" descr="A picture containing text, clipart&#10;&#10;Description automatically generated">
            <a:extLst>
              <a:ext uri="{FF2B5EF4-FFF2-40B4-BE49-F238E27FC236}">
                <a16:creationId xmlns:a16="http://schemas.microsoft.com/office/drawing/2014/main" id="{37BDE655-9499-9E86-E784-AA2F7F7A13D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962897" y="21813"/>
            <a:ext cx="2086449" cy="548640"/>
          </a:xfrm>
          <a:prstGeom prst="rect">
            <a:avLst/>
          </a:prstGeom>
        </p:spPr>
      </p:pic>
      <p:sp>
        <p:nvSpPr>
          <p:cNvPr id="7" name="Rectangle 6">
            <a:extLst>
              <a:ext uri="{FF2B5EF4-FFF2-40B4-BE49-F238E27FC236}">
                <a16:creationId xmlns:a16="http://schemas.microsoft.com/office/drawing/2014/main" id="{2EE5D2EA-8D9B-0D4F-A172-EABD2DD28C69}"/>
              </a:ext>
            </a:extLst>
          </p:cNvPr>
          <p:cNvSpPr/>
          <p:nvPr userDrawn="1"/>
        </p:nvSpPr>
        <p:spPr>
          <a:xfrm>
            <a:off x="9808049" y="11355"/>
            <a:ext cx="12192" cy="73152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Tree>
    <p:extLst>
      <p:ext uri="{BB962C8B-B14F-4D97-AF65-F5344CB8AC3E}">
        <p14:creationId xmlns:p14="http://schemas.microsoft.com/office/powerpoint/2010/main" val="80204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79405" y="104780"/>
            <a:ext cx="11645900" cy="571499"/>
          </a:xfrm>
        </p:spPr>
        <p:txBody>
          <a:bodyPr/>
          <a:lstStyle>
            <a:lvl1pPr>
              <a:defRPr sz="3200" b="0">
                <a:latin typeface="Arial" panose="020B0604020202020204" pitchFamily="34" charset="0"/>
                <a:cs typeface="Arial" panose="020B0604020202020204" pitchFamily="34" charset="0"/>
              </a:defRPr>
            </a:lvl1pPr>
          </a:lstStyle>
          <a:p>
            <a:r>
              <a:rPr lang="en-US" dirty="0"/>
              <a:t>Click to edit Master title style</a:t>
            </a:r>
          </a:p>
        </p:txBody>
      </p:sp>
      <p:sp>
        <p:nvSpPr>
          <p:cNvPr id="6" name="Slide Number Placeholder 5"/>
          <p:cNvSpPr>
            <a:spLocks noGrp="1"/>
          </p:cNvSpPr>
          <p:nvPr>
            <p:ph type="sldNum" sz="quarter" idx="11"/>
          </p:nvPr>
        </p:nvSpPr>
        <p:spPr/>
        <p:txBody>
          <a:bodyPr/>
          <a:lstStyle>
            <a:lvl1pPr>
              <a:defRPr sz="1200"/>
            </a:lvl1pPr>
          </a:lstStyle>
          <a:p>
            <a:fld id="{6C34F187-366A-F54F-9D6B-551349C9E9F5}" type="slidenum">
              <a:rPr lang="en-US" smtClean="0"/>
              <a:t>‹#›</a:t>
            </a:fld>
            <a:endParaRPr lang="en-US" dirty="0"/>
          </a:p>
        </p:txBody>
      </p:sp>
      <p:sp>
        <p:nvSpPr>
          <p:cNvPr id="9" name="Content Placeholder 8"/>
          <p:cNvSpPr>
            <a:spLocks noGrp="1"/>
          </p:cNvSpPr>
          <p:nvPr>
            <p:ph sz="quarter" idx="12"/>
          </p:nvPr>
        </p:nvSpPr>
        <p:spPr>
          <a:xfrm>
            <a:off x="279405" y="847728"/>
            <a:ext cx="11645900" cy="5547096"/>
          </a:xfrm>
        </p:spPr>
        <p:txBody>
          <a:bodyPr/>
          <a:lstStyle>
            <a:lvl1pPr>
              <a:defRPr sz="2133"/>
            </a:lvl1pPr>
            <a:lvl2pPr>
              <a:defRPr sz="1867"/>
            </a:lvl2pPr>
            <a:lvl3pPr>
              <a:defRPr sz="1867"/>
            </a:lvl3pPr>
            <a:lvl4pPr>
              <a:defRPr sz="1600"/>
            </a:lvl4pPr>
            <a:lvl5pPr>
              <a:defRPr sz="933"/>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3">
            <a:extLst>
              <a:ext uri="{FF2B5EF4-FFF2-40B4-BE49-F238E27FC236}">
                <a16:creationId xmlns:a16="http://schemas.microsoft.com/office/drawing/2014/main" id="{C7F6557A-6AAD-A141-AF9D-B989C7800C55}"/>
              </a:ext>
            </a:extLst>
          </p:cNvPr>
          <p:cNvSpPr txBox="1">
            <a:spLocks/>
          </p:cNvSpPr>
          <p:nvPr/>
        </p:nvSpPr>
        <p:spPr>
          <a:xfrm>
            <a:off x="1182532" y="6465128"/>
            <a:ext cx="4341795" cy="365125"/>
          </a:xfrm>
          <a:prstGeom prst="rect">
            <a:avLst/>
          </a:prstGeom>
        </p:spPr>
        <p:txBody>
          <a:bodyPr vert="horz" lIns="121920" tIns="60960" rIns="121920" bIns="60960" rtlCol="0" anchor="ctr"/>
          <a:lstStyle>
            <a:defPPr>
              <a:defRPr lang="en-US"/>
            </a:defPPr>
            <a:lvl1pPr marL="0" algn="ctr" defTabSz="4572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kern="1200" dirty="0">
                <a:solidFill>
                  <a:schemeClr val="bg1"/>
                </a:solidFill>
                <a:effectLst/>
                <a:latin typeface="Arial" panose="020B0604020202020204" pitchFamily="34" charset="0"/>
                <a:ea typeface="+mn-ea"/>
                <a:cs typeface="Arial" panose="020B0604020202020204" pitchFamily="34" charset="0"/>
              </a:rPr>
              <a:t>ERL 22, October 3, 2022</a:t>
            </a:r>
          </a:p>
        </p:txBody>
      </p:sp>
    </p:spTree>
    <p:extLst>
      <p:ext uri="{BB962C8B-B14F-4D97-AF65-F5344CB8AC3E}">
        <p14:creationId xmlns:p14="http://schemas.microsoft.com/office/powerpoint/2010/main" val="2786201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EA008-4ED3-3120-79B7-7BE67E01C7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FA54AC-FE32-452B-5145-70596B23E9C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6F4B40-8322-3F5A-0D41-CC263C453ED6}"/>
              </a:ext>
            </a:extLst>
          </p:cNvPr>
          <p:cNvSpPr>
            <a:spLocks noGrp="1"/>
          </p:cNvSpPr>
          <p:nvPr>
            <p:ph type="dt" sz="half" idx="10"/>
          </p:nvPr>
        </p:nvSpPr>
        <p:spPr/>
        <p:txBody>
          <a:bodyPr/>
          <a:lstStyle/>
          <a:p>
            <a:fld id="{5F132E79-D5B5-9741-9DE9-1C5711FF444D}" type="datetimeFigureOut">
              <a:rPr lang="en-US" smtClean="0"/>
              <a:t>10/13/2022</a:t>
            </a:fld>
            <a:endParaRPr lang="en-US"/>
          </a:p>
        </p:txBody>
      </p:sp>
      <p:sp>
        <p:nvSpPr>
          <p:cNvPr id="5" name="Footer Placeholder 4">
            <a:extLst>
              <a:ext uri="{FF2B5EF4-FFF2-40B4-BE49-F238E27FC236}">
                <a16:creationId xmlns:a16="http://schemas.microsoft.com/office/drawing/2014/main" id="{23F4A1EE-AB3A-23F6-8034-7201020E48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9DA23-DAD6-3308-EDEA-76D88E63D2FF}"/>
              </a:ext>
            </a:extLst>
          </p:cNvPr>
          <p:cNvSpPr>
            <a:spLocks noGrp="1"/>
          </p:cNvSpPr>
          <p:nvPr>
            <p:ph type="sldNum" sz="quarter" idx="12"/>
          </p:nvPr>
        </p:nvSpPr>
        <p:spPr/>
        <p:txBody>
          <a:bodyPr/>
          <a:lstStyle/>
          <a:p>
            <a:fld id="{0CEC010A-8C43-E94D-8AE1-68FE01D9309B}" type="slidenum">
              <a:rPr lang="en-US" smtClean="0"/>
              <a:t>‹#›</a:t>
            </a:fld>
            <a:endParaRPr lang="en-US"/>
          </a:p>
        </p:txBody>
      </p:sp>
    </p:spTree>
    <p:extLst>
      <p:ext uri="{BB962C8B-B14F-4D97-AF65-F5344CB8AC3E}">
        <p14:creationId xmlns:p14="http://schemas.microsoft.com/office/powerpoint/2010/main" val="1980219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9981F-64CB-1014-02F3-EE783C0BAC75}"/>
              </a:ext>
            </a:extLst>
          </p:cNvPr>
          <p:cNvSpPr>
            <a:spLocks noGrp="1"/>
          </p:cNvSpPr>
          <p:nvPr>
            <p:ph type="title"/>
          </p:nvPr>
        </p:nvSpPr>
        <p:spPr>
          <a:xfrm>
            <a:off x="838200" y="365125"/>
            <a:ext cx="8246165" cy="132556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1905B88-6F93-907D-7BFA-9066765F20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BEB8C-0DCC-6BCB-E3B3-97C3C63672C8}"/>
              </a:ext>
            </a:extLst>
          </p:cNvPr>
          <p:cNvSpPr>
            <a:spLocks noGrp="1"/>
          </p:cNvSpPr>
          <p:nvPr>
            <p:ph type="dt" sz="half" idx="10"/>
          </p:nvPr>
        </p:nvSpPr>
        <p:spPr/>
        <p:txBody>
          <a:bodyPr/>
          <a:lstStyle/>
          <a:p>
            <a:fld id="{5F132E79-D5B5-9741-9DE9-1C5711FF444D}" type="datetimeFigureOut">
              <a:rPr lang="en-US" smtClean="0"/>
              <a:t>10/13/2022</a:t>
            </a:fld>
            <a:endParaRPr lang="en-US"/>
          </a:p>
        </p:txBody>
      </p:sp>
      <p:sp>
        <p:nvSpPr>
          <p:cNvPr id="5" name="Footer Placeholder 4">
            <a:extLst>
              <a:ext uri="{FF2B5EF4-FFF2-40B4-BE49-F238E27FC236}">
                <a16:creationId xmlns:a16="http://schemas.microsoft.com/office/drawing/2014/main" id="{E31546C8-4655-B905-FB82-0C20B0A502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26DDB7-D6F7-99E6-376E-2D1FA00E369A}"/>
              </a:ext>
            </a:extLst>
          </p:cNvPr>
          <p:cNvSpPr>
            <a:spLocks noGrp="1"/>
          </p:cNvSpPr>
          <p:nvPr>
            <p:ph type="sldNum" sz="quarter" idx="12"/>
          </p:nvPr>
        </p:nvSpPr>
        <p:spPr/>
        <p:txBody>
          <a:bodyPr/>
          <a:lstStyle/>
          <a:p>
            <a:fld id="{0CEC010A-8C43-E94D-8AE1-68FE01D9309B}" type="slidenum">
              <a:rPr lang="en-US" smtClean="0"/>
              <a:t>‹#›</a:t>
            </a:fld>
            <a:endParaRPr lang="en-US"/>
          </a:p>
        </p:txBody>
      </p:sp>
    </p:spTree>
    <p:extLst>
      <p:ext uri="{BB962C8B-B14F-4D97-AF65-F5344CB8AC3E}">
        <p14:creationId xmlns:p14="http://schemas.microsoft.com/office/powerpoint/2010/main" val="1555527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E5D69-6E01-E61D-3DB1-556A20ADF7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03D3FF-1AFC-74BC-ED56-033900F577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4CE69B-0887-90D8-880A-02714C8CC403}"/>
              </a:ext>
            </a:extLst>
          </p:cNvPr>
          <p:cNvSpPr>
            <a:spLocks noGrp="1"/>
          </p:cNvSpPr>
          <p:nvPr>
            <p:ph type="dt" sz="half" idx="10"/>
          </p:nvPr>
        </p:nvSpPr>
        <p:spPr/>
        <p:txBody>
          <a:bodyPr/>
          <a:lstStyle/>
          <a:p>
            <a:fld id="{5F132E79-D5B5-9741-9DE9-1C5711FF444D}" type="datetimeFigureOut">
              <a:rPr lang="en-US" smtClean="0"/>
              <a:t>10/13/2022</a:t>
            </a:fld>
            <a:endParaRPr lang="en-US"/>
          </a:p>
        </p:txBody>
      </p:sp>
      <p:sp>
        <p:nvSpPr>
          <p:cNvPr id="5" name="Footer Placeholder 4">
            <a:extLst>
              <a:ext uri="{FF2B5EF4-FFF2-40B4-BE49-F238E27FC236}">
                <a16:creationId xmlns:a16="http://schemas.microsoft.com/office/drawing/2014/main" id="{A96157C5-727A-7D3F-0554-D882419B1E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A7D18F-4102-1EB8-685A-03171293399B}"/>
              </a:ext>
            </a:extLst>
          </p:cNvPr>
          <p:cNvSpPr>
            <a:spLocks noGrp="1"/>
          </p:cNvSpPr>
          <p:nvPr>
            <p:ph type="sldNum" sz="quarter" idx="12"/>
          </p:nvPr>
        </p:nvSpPr>
        <p:spPr/>
        <p:txBody>
          <a:bodyPr/>
          <a:lstStyle/>
          <a:p>
            <a:fld id="{0CEC010A-8C43-E94D-8AE1-68FE01D9309B}" type="slidenum">
              <a:rPr lang="en-US" smtClean="0"/>
              <a:t>‹#›</a:t>
            </a:fld>
            <a:endParaRPr lang="en-US"/>
          </a:p>
        </p:txBody>
      </p:sp>
    </p:spTree>
    <p:extLst>
      <p:ext uri="{BB962C8B-B14F-4D97-AF65-F5344CB8AC3E}">
        <p14:creationId xmlns:p14="http://schemas.microsoft.com/office/powerpoint/2010/main" val="3498516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D7597-A07A-BE7F-61E8-4C4E7F8A56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5254BA-319B-A508-ACBC-29324B94AD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35E58EB-D13B-5988-4963-252F03A147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879DCCF-2B5F-5825-5F1C-50F47D03A982}"/>
              </a:ext>
            </a:extLst>
          </p:cNvPr>
          <p:cNvSpPr>
            <a:spLocks noGrp="1"/>
          </p:cNvSpPr>
          <p:nvPr>
            <p:ph type="dt" sz="half" idx="10"/>
          </p:nvPr>
        </p:nvSpPr>
        <p:spPr/>
        <p:txBody>
          <a:bodyPr/>
          <a:lstStyle/>
          <a:p>
            <a:fld id="{5F132E79-D5B5-9741-9DE9-1C5711FF444D}" type="datetimeFigureOut">
              <a:rPr lang="en-US" smtClean="0"/>
              <a:t>10/13/2022</a:t>
            </a:fld>
            <a:endParaRPr lang="en-US"/>
          </a:p>
        </p:txBody>
      </p:sp>
      <p:sp>
        <p:nvSpPr>
          <p:cNvPr id="6" name="Footer Placeholder 5">
            <a:extLst>
              <a:ext uri="{FF2B5EF4-FFF2-40B4-BE49-F238E27FC236}">
                <a16:creationId xmlns:a16="http://schemas.microsoft.com/office/drawing/2014/main" id="{224486DD-E50A-4FF9-91E5-D0F4155CDB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C5A721-513F-4B52-4523-9D9CB5234039}"/>
              </a:ext>
            </a:extLst>
          </p:cNvPr>
          <p:cNvSpPr>
            <a:spLocks noGrp="1"/>
          </p:cNvSpPr>
          <p:nvPr>
            <p:ph type="sldNum" sz="quarter" idx="12"/>
          </p:nvPr>
        </p:nvSpPr>
        <p:spPr/>
        <p:txBody>
          <a:bodyPr/>
          <a:lstStyle/>
          <a:p>
            <a:fld id="{0CEC010A-8C43-E94D-8AE1-68FE01D9309B}" type="slidenum">
              <a:rPr lang="en-US" smtClean="0"/>
              <a:t>‹#›</a:t>
            </a:fld>
            <a:endParaRPr lang="en-US"/>
          </a:p>
        </p:txBody>
      </p:sp>
    </p:spTree>
    <p:extLst>
      <p:ext uri="{BB962C8B-B14F-4D97-AF65-F5344CB8AC3E}">
        <p14:creationId xmlns:p14="http://schemas.microsoft.com/office/powerpoint/2010/main" val="13780450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EC680-F0F4-A89F-17D5-BB8A18C3706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D467F0C-61C1-99DB-8F8E-23B60F9A96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19C18F-7880-6C37-76FB-80D056CE80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9400A15-0FE5-81C5-230C-ABC74D06EE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FD625F-6A8B-9AA8-9933-1A0071ECF8E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8BC4F2-BA37-1311-349D-A0E207B97350}"/>
              </a:ext>
            </a:extLst>
          </p:cNvPr>
          <p:cNvSpPr>
            <a:spLocks noGrp="1"/>
          </p:cNvSpPr>
          <p:nvPr>
            <p:ph type="dt" sz="half" idx="10"/>
          </p:nvPr>
        </p:nvSpPr>
        <p:spPr/>
        <p:txBody>
          <a:bodyPr/>
          <a:lstStyle/>
          <a:p>
            <a:fld id="{5F132E79-D5B5-9741-9DE9-1C5711FF444D}" type="datetimeFigureOut">
              <a:rPr lang="en-US" smtClean="0"/>
              <a:t>10/13/2022</a:t>
            </a:fld>
            <a:endParaRPr lang="en-US"/>
          </a:p>
        </p:txBody>
      </p:sp>
      <p:sp>
        <p:nvSpPr>
          <p:cNvPr id="8" name="Footer Placeholder 7">
            <a:extLst>
              <a:ext uri="{FF2B5EF4-FFF2-40B4-BE49-F238E27FC236}">
                <a16:creationId xmlns:a16="http://schemas.microsoft.com/office/drawing/2014/main" id="{D93C79F1-F1BA-C6C0-56FF-1366DC7F1E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E1C065-FDD6-F7D7-4046-DDA2ACCACA83}"/>
              </a:ext>
            </a:extLst>
          </p:cNvPr>
          <p:cNvSpPr>
            <a:spLocks noGrp="1"/>
          </p:cNvSpPr>
          <p:nvPr>
            <p:ph type="sldNum" sz="quarter" idx="12"/>
          </p:nvPr>
        </p:nvSpPr>
        <p:spPr/>
        <p:txBody>
          <a:bodyPr/>
          <a:lstStyle/>
          <a:p>
            <a:fld id="{0CEC010A-8C43-E94D-8AE1-68FE01D9309B}" type="slidenum">
              <a:rPr lang="en-US" smtClean="0"/>
              <a:t>‹#›</a:t>
            </a:fld>
            <a:endParaRPr lang="en-US"/>
          </a:p>
        </p:txBody>
      </p:sp>
    </p:spTree>
    <p:extLst>
      <p:ext uri="{BB962C8B-B14F-4D97-AF65-F5344CB8AC3E}">
        <p14:creationId xmlns:p14="http://schemas.microsoft.com/office/powerpoint/2010/main" val="2386663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90487-DEB3-415F-AEDC-8374E0D239A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4A435C-76C8-46B1-8D14-E53F1AA3C1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56EEA0-2E3E-451A-8D0A-8499286E0BE8}"/>
              </a:ext>
            </a:extLst>
          </p:cNvPr>
          <p:cNvSpPr>
            <a:spLocks noGrp="1"/>
          </p:cNvSpPr>
          <p:nvPr>
            <p:ph type="dt" sz="half" idx="10"/>
          </p:nvPr>
        </p:nvSpPr>
        <p:spPr/>
        <p:txBody>
          <a:bodyPr/>
          <a:lstStyle/>
          <a:p>
            <a:fld id="{694807DB-4460-4D43-B9BE-C84593D0B216}" type="datetimeFigureOut">
              <a:rPr lang="en-GB" smtClean="0"/>
              <a:t>13/10/2022</a:t>
            </a:fld>
            <a:endParaRPr lang="en-GB"/>
          </a:p>
        </p:txBody>
      </p:sp>
      <p:sp>
        <p:nvSpPr>
          <p:cNvPr id="5" name="Footer Placeholder 4">
            <a:extLst>
              <a:ext uri="{FF2B5EF4-FFF2-40B4-BE49-F238E27FC236}">
                <a16:creationId xmlns:a16="http://schemas.microsoft.com/office/drawing/2014/main" id="{0B21A4AF-0F2C-4C85-922C-99684D30EE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1DC033-8EF9-4454-AF8F-7D332EE0ED18}"/>
              </a:ext>
            </a:extLst>
          </p:cNvPr>
          <p:cNvSpPr>
            <a:spLocks noGrp="1"/>
          </p:cNvSpPr>
          <p:nvPr>
            <p:ph type="sldNum" sz="quarter" idx="12"/>
          </p:nvPr>
        </p:nvSpPr>
        <p:spPr/>
        <p:txBody>
          <a:bodyPr/>
          <a:lstStyle/>
          <a:p>
            <a:fld id="{3B39BDE0-A48E-4206-91F0-451896ABA433}" type="slidenum">
              <a:rPr lang="en-GB" smtClean="0"/>
              <a:t>‹#›</a:t>
            </a:fld>
            <a:endParaRPr lang="en-GB"/>
          </a:p>
        </p:txBody>
      </p:sp>
    </p:spTree>
    <p:extLst>
      <p:ext uri="{BB962C8B-B14F-4D97-AF65-F5344CB8AC3E}">
        <p14:creationId xmlns:p14="http://schemas.microsoft.com/office/powerpoint/2010/main" val="3616021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570B4-8EFA-F131-36DD-F83E82288F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DB5033-A86A-76B0-B402-A166A4FEADC3}"/>
              </a:ext>
            </a:extLst>
          </p:cNvPr>
          <p:cNvSpPr>
            <a:spLocks noGrp="1"/>
          </p:cNvSpPr>
          <p:nvPr>
            <p:ph type="dt" sz="half" idx="10"/>
          </p:nvPr>
        </p:nvSpPr>
        <p:spPr/>
        <p:txBody>
          <a:bodyPr/>
          <a:lstStyle/>
          <a:p>
            <a:fld id="{5F132E79-D5B5-9741-9DE9-1C5711FF444D}" type="datetimeFigureOut">
              <a:rPr lang="en-US" smtClean="0"/>
              <a:t>10/13/2022</a:t>
            </a:fld>
            <a:endParaRPr lang="en-US"/>
          </a:p>
        </p:txBody>
      </p:sp>
      <p:sp>
        <p:nvSpPr>
          <p:cNvPr id="4" name="Footer Placeholder 3">
            <a:extLst>
              <a:ext uri="{FF2B5EF4-FFF2-40B4-BE49-F238E27FC236}">
                <a16:creationId xmlns:a16="http://schemas.microsoft.com/office/drawing/2014/main" id="{4AAADAA2-1C1C-D4B1-E870-D62752754C9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9E0BF6-767A-04CD-6B58-EE1C69CADF41}"/>
              </a:ext>
            </a:extLst>
          </p:cNvPr>
          <p:cNvSpPr>
            <a:spLocks noGrp="1"/>
          </p:cNvSpPr>
          <p:nvPr>
            <p:ph type="sldNum" sz="quarter" idx="12"/>
          </p:nvPr>
        </p:nvSpPr>
        <p:spPr/>
        <p:txBody>
          <a:bodyPr/>
          <a:lstStyle/>
          <a:p>
            <a:fld id="{0CEC010A-8C43-E94D-8AE1-68FE01D9309B}" type="slidenum">
              <a:rPr lang="en-US" smtClean="0"/>
              <a:t>‹#›</a:t>
            </a:fld>
            <a:endParaRPr lang="en-US"/>
          </a:p>
        </p:txBody>
      </p:sp>
    </p:spTree>
    <p:extLst>
      <p:ext uri="{BB962C8B-B14F-4D97-AF65-F5344CB8AC3E}">
        <p14:creationId xmlns:p14="http://schemas.microsoft.com/office/powerpoint/2010/main" val="40245373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017B62-7790-21DD-0B2B-8BEC74A2BCB8}"/>
              </a:ext>
            </a:extLst>
          </p:cNvPr>
          <p:cNvSpPr>
            <a:spLocks noGrp="1"/>
          </p:cNvSpPr>
          <p:nvPr>
            <p:ph type="dt" sz="half" idx="10"/>
          </p:nvPr>
        </p:nvSpPr>
        <p:spPr/>
        <p:txBody>
          <a:bodyPr/>
          <a:lstStyle/>
          <a:p>
            <a:fld id="{5F132E79-D5B5-9741-9DE9-1C5711FF444D}" type="datetimeFigureOut">
              <a:rPr lang="en-US" smtClean="0"/>
              <a:t>10/13/2022</a:t>
            </a:fld>
            <a:endParaRPr lang="en-US"/>
          </a:p>
        </p:txBody>
      </p:sp>
      <p:sp>
        <p:nvSpPr>
          <p:cNvPr id="3" name="Footer Placeholder 2">
            <a:extLst>
              <a:ext uri="{FF2B5EF4-FFF2-40B4-BE49-F238E27FC236}">
                <a16:creationId xmlns:a16="http://schemas.microsoft.com/office/drawing/2014/main" id="{A926CF71-116F-DFB7-1DB9-FE51989F60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1F56D2-8DE2-D93D-0B09-2671941DCDB0}"/>
              </a:ext>
            </a:extLst>
          </p:cNvPr>
          <p:cNvSpPr>
            <a:spLocks noGrp="1"/>
          </p:cNvSpPr>
          <p:nvPr>
            <p:ph type="sldNum" sz="quarter" idx="12"/>
          </p:nvPr>
        </p:nvSpPr>
        <p:spPr/>
        <p:txBody>
          <a:bodyPr/>
          <a:lstStyle/>
          <a:p>
            <a:fld id="{0CEC010A-8C43-E94D-8AE1-68FE01D9309B}" type="slidenum">
              <a:rPr lang="en-US" smtClean="0"/>
              <a:t>‹#›</a:t>
            </a:fld>
            <a:endParaRPr lang="en-US"/>
          </a:p>
        </p:txBody>
      </p:sp>
    </p:spTree>
    <p:extLst>
      <p:ext uri="{BB962C8B-B14F-4D97-AF65-F5344CB8AC3E}">
        <p14:creationId xmlns:p14="http://schemas.microsoft.com/office/powerpoint/2010/main" val="1668550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A63DC-357C-99FB-5521-94C4BBCD49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2D6AC8E-AB83-ACE4-113F-A83089C8E5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727503F-C7BA-10FC-EFE0-29F21B6AB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2B3DD6-E94C-B4C5-2970-441B92780B25}"/>
              </a:ext>
            </a:extLst>
          </p:cNvPr>
          <p:cNvSpPr>
            <a:spLocks noGrp="1"/>
          </p:cNvSpPr>
          <p:nvPr>
            <p:ph type="dt" sz="half" idx="10"/>
          </p:nvPr>
        </p:nvSpPr>
        <p:spPr/>
        <p:txBody>
          <a:bodyPr/>
          <a:lstStyle/>
          <a:p>
            <a:fld id="{5F132E79-D5B5-9741-9DE9-1C5711FF444D}" type="datetimeFigureOut">
              <a:rPr lang="en-US" smtClean="0"/>
              <a:t>10/13/2022</a:t>
            </a:fld>
            <a:endParaRPr lang="en-US"/>
          </a:p>
        </p:txBody>
      </p:sp>
      <p:sp>
        <p:nvSpPr>
          <p:cNvPr id="6" name="Footer Placeholder 5">
            <a:extLst>
              <a:ext uri="{FF2B5EF4-FFF2-40B4-BE49-F238E27FC236}">
                <a16:creationId xmlns:a16="http://schemas.microsoft.com/office/drawing/2014/main" id="{4DEB8190-0831-9F0E-9632-6A4897830B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774C33-FD2F-B7C8-9880-B18AA04A9A1F}"/>
              </a:ext>
            </a:extLst>
          </p:cNvPr>
          <p:cNvSpPr>
            <a:spLocks noGrp="1"/>
          </p:cNvSpPr>
          <p:nvPr>
            <p:ph type="sldNum" sz="quarter" idx="12"/>
          </p:nvPr>
        </p:nvSpPr>
        <p:spPr/>
        <p:txBody>
          <a:bodyPr/>
          <a:lstStyle/>
          <a:p>
            <a:fld id="{0CEC010A-8C43-E94D-8AE1-68FE01D9309B}" type="slidenum">
              <a:rPr lang="en-US" smtClean="0"/>
              <a:t>‹#›</a:t>
            </a:fld>
            <a:endParaRPr lang="en-US"/>
          </a:p>
        </p:txBody>
      </p:sp>
    </p:spTree>
    <p:extLst>
      <p:ext uri="{BB962C8B-B14F-4D97-AF65-F5344CB8AC3E}">
        <p14:creationId xmlns:p14="http://schemas.microsoft.com/office/powerpoint/2010/main" val="28837861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5772B-1040-1740-D910-07A61A8F69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D977EB7-20BA-2F36-1E4A-7671313B5F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AF88E3-9F06-2FF2-D1D8-55113C244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445F91-FD0B-A3C5-042E-E0FC923F327B}"/>
              </a:ext>
            </a:extLst>
          </p:cNvPr>
          <p:cNvSpPr>
            <a:spLocks noGrp="1"/>
          </p:cNvSpPr>
          <p:nvPr>
            <p:ph type="dt" sz="half" idx="10"/>
          </p:nvPr>
        </p:nvSpPr>
        <p:spPr/>
        <p:txBody>
          <a:bodyPr/>
          <a:lstStyle/>
          <a:p>
            <a:fld id="{5F132E79-D5B5-9741-9DE9-1C5711FF444D}" type="datetimeFigureOut">
              <a:rPr lang="en-US" smtClean="0"/>
              <a:t>10/13/2022</a:t>
            </a:fld>
            <a:endParaRPr lang="en-US"/>
          </a:p>
        </p:txBody>
      </p:sp>
      <p:sp>
        <p:nvSpPr>
          <p:cNvPr id="6" name="Footer Placeholder 5">
            <a:extLst>
              <a:ext uri="{FF2B5EF4-FFF2-40B4-BE49-F238E27FC236}">
                <a16:creationId xmlns:a16="http://schemas.microsoft.com/office/drawing/2014/main" id="{9B1ADF04-0ED0-885F-5718-6D74593410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88AA02-6077-7F53-1A87-CB27F0BB0925}"/>
              </a:ext>
            </a:extLst>
          </p:cNvPr>
          <p:cNvSpPr>
            <a:spLocks noGrp="1"/>
          </p:cNvSpPr>
          <p:nvPr>
            <p:ph type="sldNum" sz="quarter" idx="12"/>
          </p:nvPr>
        </p:nvSpPr>
        <p:spPr/>
        <p:txBody>
          <a:bodyPr/>
          <a:lstStyle/>
          <a:p>
            <a:fld id="{0CEC010A-8C43-E94D-8AE1-68FE01D9309B}" type="slidenum">
              <a:rPr lang="en-US" smtClean="0"/>
              <a:t>‹#›</a:t>
            </a:fld>
            <a:endParaRPr lang="en-US"/>
          </a:p>
        </p:txBody>
      </p:sp>
    </p:spTree>
    <p:extLst>
      <p:ext uri="{BB962C8B-B14F-4D97-AF65-F5344CB8AC3E}">
        <p14:creationId xmlns:p14="http://schemas.microsoft.com/office/powerpoint/2010/main" val="2308597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97F3B-CBE5-304D-21AD-F6885935AE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56D912C-7754-E422-BCA8-761F7521160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EB9B6D-1044-7525-8A2D-2DA04C45B7E9}"/>
              </a:ext>
            </a:extLst>
          </p:cNvPr>
          <p:cNvSpPr>
            <a:spLocks noGrp="1"/>
          </p:cNvSpPr>
          <p:nvPr>
            <p:ph type="dt" sz="half" idx="10"/>
          </p:nvPr>
        </p:nvSpPr>
        <p:spPr/>
        <p:txBody>
          <a:bodyPr/>
          <a:lstStyle/>
          <a:p>
            <a:fld id="{5F132E79-D5B5-9741-9DE9-1C5711FF444D}" type="datetimeFigureOut">
              <a:rPr lang="en-US" smtClean="0"/>
              <a:t>10/13/2022</a:t>
            </a:fld>
            <a:endParaRPr lang="en-US"/>
          </a:p>
        </p:txBody>
      </p:sp>
      <p:sp>
        <p:nvSpPr>
          <p:cNvPr id="5" name="Footer Placeholder 4">
            <a:extLst>
              <a:ext uri="{FF2B5EF4-FFF2-40B4-BE49-F238E27FC236}">
                <a16:creationId xmlns:a16="http://schemas.microsoft.com/office/drawing/2014/main" id="{8A13EF08-2500-4887-937D-B63DB96B94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FC764C-A431-FEAE-D34F-C1BF2FB21AFF}"/>
              </a:ext>
            </a:extLst>
          </p:cNvPr>
          <p:cNvSpPr>
            <a:spLocks noGrp="1"/>
          </p:cNvSpPr>
          <p:nvPr>
            <p:ph type="sldNum" sz="quarter" idx="12"/>
          </p:nvPr>
        </p:nvSpPr>
        <p:spPr/>
        <p:txBody>
          <a:bodyPr/>
          <a:lstStyle/>
          <a:p>
            <a:fld id="{0CEC010A-8C43-E94D-8AE1-68FE01D9309B}" type="slidenum">
              <a:rPr lang="en-US" smtClean="0"/>
              <a:t>‹#›</a:t>
            </a:fld>
            <a:endParaRPr lang="en-US"/>
          </a:p>
        </p:txBody>
      </p:sp>
    </p:spTree>
    <p:extLst>
      <p:ext uri="{BB962C8B-B14F-4D97-AF65-F5344CB8AC3E}">
        <p14:creationId xmlns:p14="http://schemas.microsoft.com/office/powerpoint/2010/main" val="2053306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FD56EB-803B-8995-38FD-7ED057416D0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D0A3DCF-B931-74BF-EB7F-39F156A7DD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C03E0-9D4E-6DCD-262E-AC3819849BFC}"/>
              </a:ext>
            </a:extLst>
          </p:cNvPr>
          <p:cNvSpPr>
            <a:spLocks noGrp="1"/>
          </p:cNvSpPr>
          <p:nvPr>
            <p:ph type="dt" sz="half" idx="10"/>
          </p:nvPr>
        </p:nvSpPr>
        <p:spPr/>
        <p:txBody>
          <a:bodyPr/>
          <a:lstStyle/>
          <a:p>
            <a:fld id="{5F132E79-D5B5-9741-9DE9-1C5711FF444D}" type="datetimeFigureOut">
              <a:rPr lang="en-US" smtClean="0"/>
              <a:t>10/13/2022</a:t>
            </a:fld>
            <a:endParaRPr lang="en-US"/>
          </a:p>
        </p:txBody>
      </p:sp>
      <p:sp>
        <p:nvSpPr>
          <p:cNvPr id="5" name="Footer Placeholder 4">
            <a:extLst>
              <a:ext uri="{FF2B5EF4-FFF2-40B4-BE49-F238E27FC236}">
                <a16:creationId xmlns:a16="http://schemas.microsoft.com/office/drawing/2014/main" id="{BE1CAE9F-5780-3FC2-D929-C65CDE0836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A68F05-C0E4-1687-801D-39777CEC1252}"/>
              </a:ext>
            </a:extLst>
          </p:cNvPr>
          <p:cNvSpPr>
            <a:spLocks noGrp="1"/>
          </p:cNvSpPr>
          <p:nvPr>
            <p:ph type="sldNum" sz="quarter" idx="12"/>
          </p:nvPr>
        </p:nvSpPr>
        <p:spPr/>
        <p:txBody>
          <a:bodyPr/>
          <a:lstStyle/>
          <a:p>
            <a:fld id="{0CEC010A-8C43-E94D-8AE1-68FE01D9309B}" type="slidenum">
              <a:rPr lang="en-US" smtClean="0"/>
              <a:t>‹#›</a:t>
            </a:fld>
            <a:endParaRPr lang="en-US"/>
          </a:p>
        </p:txBody>
      </p:sp>
    </p:spTree>
    <p:extLst>
      <p:ext uri="{BB962C8B-B14F-4D97-AF65-F5344CB8AC3E}">
        <p14:creationId xmlns:p14="http://schemas.microsoft.com/office/powerpoint/2010/main" val="3876629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lvl1pPr algn="l">
              <a:defRPr>
                <a:solidFill>
                  <a:schemeClr val="bg1"/>
                </a:solidFill>
              </a:defRPr>
            </a:lvl1pPr>
          </a:lstStyle>
          <a:p>
            <a:r>
              <a:rPr lang="de-DE"/>
              <a:t>Titelmasterformat durch Klicken bearbeiten</a:t>
            </a:r>
            <a:endParaRPr lang="de-DE" dirty="0"/>
          </a:p>
        </p:txBody>
      </p:sp>
      <p:sp>
        <p:nvSpPr>
          <p:cNvPr id="3" name="Untertitel 2"/>
          <p:cNvSpPr>
            <a:spLocks noGrp="1"/>
          </p:cNvSpPr>
          <p:nvPr>
            <p:ph type="subTitle" idx="1"/>
          </p:nvPr>
        </p:nvSpPr>
        <p:spPr>
          <a:xfrm>
            <a:off x="2927648" y="3886200"/>
            <a:ext cx="7104789" cy="1752600"/>
          </a:xfrm>
          <a:noFill/>
        </p:spPr>
        <p:txBody>
          <a:bodyPr>
            <a:normAutofit/>
          </a:bodyPr>
          <a:lstStyle>
            <a:lvl1pPr marL="0" indent="0" algn="l">
              <a:buNone/>
              <a:defRPr sz="20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de-DE" dirty="0"/>
          </a:p>
        </p:txBody>
      </p:sp>
    </p:spTree>
    <p:extLst>
      <p:ext uri="{BB962C8B-B14F-4D97-AF65-F5344CB8AC3E}">
        <p14:creationId xmlns:p14="http://schemas.microsoft.com/office/powerpoint/2010/main" val="15085162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bschnitts-Folie">
    <p:spTree>
      <p:nvGrpSpPr>
        <p:cNvPr id="1" name=""/>
        <p:cNvGrpSpPr/>
        <p:nvPr/>
      </p:nvGrpSpPr>
      <p:grpSpPr>
        <a:xfrm>
          <a:off x="0" y="0"/>
          <a:ext cx="0" cy="0"/>
          <a:chOff x="0" y="0"/>
          <a:chExt cx="0" cy="0"/>
        </a:xfrm>
      </p:grpSpPr>
      <p:sp>
        <p:nvSpPr>
          <p:cNvPr id="2" name="Titel 1"/>
          <p:cNvSpPr>
            <a:spLocks noGrp="1"/>
          </p:cNvSpPr>
          <p:nvPr>
            <p:ph type="title"/>
          </p:nvPr>
        </p:nvSpPr>
        <p:spPr>
          <a:xfrm>
            <a:off x="963084" y="1352750"/>
            <a:ext cx="10363200" cy="1362075"/>
          </a:xfrm>
        </p:spPr>
        <p:txBody>
          <a:bodyPr anchor="t"/>
          <a:lstStyle>
            <a:lvl1pPr algn="l">
              <a:defRPr sz="4000" b="1" cap="all">
                <a:solidFill>
                  <a:srgbClr val="505064"/>
                </a:solidFill>
              </a:defRPr>
            </a:lvl1pPr>
          </a:lstStyle>
          <a:p>
            <a:r>
              <a:rPr lang="de-DE"/>
              <a:t>Titelmasterformat durch Klicken bearbeiten</a:t>
            </a:r>
            <a:endParaRPr lang="de-DE" dirty="0"/>
          </a:p>
        </p:txBody>
      </p:sp>
      <p:sp>
        <p:nvSpPr>
          <p:cNvPr id="3" name="Textplatzhalter 2"/>
          <p:cNvSpPr>
            <a:spLocks noGrp="1"/>
          </p:cNvSpPr>
          <p:nvPr>
            <p:ph type="body" idx="1"/>
          </p:nvPr>
        </p:nvSpPr>
        <p:spPr>
          <a:xfrm>
            <a:off x="963084" y="2864918"/>
            <a:ext cx="10363200" cy="1500187"/>
          </a:xfrm>
        </p:spPr>
        <p:txBody>
          <a:bodyPr anchor="t" anchorCtr="0"/>
          <a:lstStyle>
            <a:lvl1pPr marL="0" indent="0">
              <a:buNone/>
              <a:defRPr sz="2000">
                <a:solidFill>
                  <a:srgbClr val="50506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cxnSp>
        <p:nvCxnSpPr>
          <p:cNvPr id="8" name="Gerade Verbindung 7"/>
          <p:cNvCxnSpPr/>
          <p:nvPr userDrawn="1"/>
        </p:nvCxnSpPr>
        <p:spPr>
          <a:xfrm>
            <a:off x="0" y="2648893"/>
            <a:ext cx="11280576" cy="0"/>
          </a:xfrm>
          <a:prstGeom prst="line">
            <a:avLst/>
          </a:prstGeom>
          <a:ln w="28575">
            <a:solidFill>
              <a:srgbClr val="C80A14"/>
            </a:solidFill>
          </a:ln>
        </p:spPr>
        <p:style>
          <a:lnRef idx="1">
            <a:schemeClr val="accent1"/>
          </a:lnRef>
          <a:fillRef idx="0">
            <a:schemeClr val="accent1"/>
          </a:fillRef>
          <a:effectRef idx="0">
            <a:schemeClr val="accent1"/>
          </a:effectRef>
          <a:fontRef idx="minor">
            <a:schemeClr val="tx1"/>
          </a:fontRef>
        </p:style>
      </p:cxnSp>
      <p:sp>
        <p:nvSpPr>
          <p:cNvPr id="10" name="Textplatzhalter 2"/>
          <p:cNvSpPr>
            <a:spLocks noGrp="1"/>
          </p:cNvSpPr>
          <p:nvPr>
            <p:ph type="body" idx="12" hasCustomPrompt="1"/>
          </p:nvPr>
        </p:nvSpPr>
        <p:spPr>
          <a:xfrm>
            <a:off x="5807968" y="5334388"/>
            <a:ext cx="5472608" cy="902925"/>
          </a:xfrm>
        </p:spPr>
        <p:txBody>
          <a:bodyPr anchor="t" anchorCtr="0"/>
          <a:lstStyle>
            <a:lvl1pPr marL="0" indent="0">
              <a:spcBef>
                <a:spcPts val="0"/>
              </a:spcBef>
              <a:buNone/>
              <a:defRPr sz="2000" b="1" baseline="0">
                <a:solidFill>
                  <a:srgbClr val="505064"/>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de-DE" sz="2000" dirty="0"/>
              <a:t>T. Stengler</a:t>
            </a:r>
          </a:p>
          <a:p>
            <a:r>
              <a:rPr lang="de-DE" sz="2000" dirty="0"/>
              <a:t>SRF Conference, Dresden 2019</a:t>
            </a:r>
          </a:p>
        </p:txBody>
      </p:sp>
      <p:pic>
        <p:nvPicPr>
          <p:cNvPr id="5" name="Grafik 4"/>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239350" y="5589240"/>
            <a:ext cx="5031932" cy="642952"/>
          </a:xfrm>
          <a:prstGeom prst="rect">
            <a:avLst/>
          </a:prstGeom>
        </p:spPr>
      </p:pic>
    </p:spTree>
    <p:extLst>
      <p:ext uri="{BB962C8B-B14F-4D97-AF65-F5344CB8AC3E}">
        <p14:creationId xmlns:p14="http://schemas.microsoft.com/office/powerpoint/2010/main" val="38357587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el und Inhalt (Aufzählung)">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lgn="l">
              <a:defRPr sz="3600" b="1">
                <a:solidFill>
                  <a:srgbClr val="C80A14"/>
                </a:solidFill>
              </a:defRPr>
            </a:lvl1pPr>
          </a:lstStyle>
          <a:p>
            <a:r>
              <a:rPr lang="de-DE"/>
              <a:t>Titelmasterformat durch Klicken bearbeiten</a:t>
            </a:r>
            <a:endParaRPr lang="de-DE" dirty="0"/>
          </a:p>
        </p:txBody>
      </p:sp>
      <p:sp>
        <p:nvSpPr>
          <p:cNvPr id="3" name="Inhaltsplatzhalter 2"/>
          <p:cNvSpPr>
            <a:spLocks noGrp="1"/>
          </p:cNvSpPr>
          <p:nvPr>
            <p:ph idx="1"/>
          </p:nvPr>
        </p:nvSpPr>
        <p:spPr/>
        <p:txBody>
          <a:bodyPr/>
          <a:lstStyle>
            <a:lvl1pPr marL="0" indent="0">
              <a:buFontTx/>
              <a:buNone/>
              <a:defRPr sz="2800">
                <a:solidFill>
                  <a:srgbClr val="505064"/>
                </a:solidFill>
              </a:defRPr>
            </a:lvl1pPr>
            <a:lvl2pPr marL="742950" indent="-285750">
              <a:buClr>
                <a:srgbClr val="C80A14"/>
              </a:buClr>
              <a:buSzPct val="70000"/>
              <a:buFont typeface="Arial" pitchFamily="34" charset="0"/>
              <a:buChar char="►"/>
              <a:defRPr sz="2400">
                <a:solidFill>
                  <a:srgbClr val="505064"/>
                </a:solidFill>
              </a:defRPr>
            </a:lvl2pPr>
            <a:lvl3pPr marL="1143000" indent="-228600">
              <a:buClr>
                <a:srgbClr val="C80A14"/>
              </a:buClr>
              <a:buSzPct val="70000"/>
              <a:buFont typeface="Arial" pitchFamily="34" charset="0"/>
              <a:buChar char="►"/>
              <a:defRPr sz="2000">
                <a:solidFill>
                  <a:srgbClr val="505064"/>
                </a:solidFill>
              </a:defRPr>
            </a:lvl3pPr>
            <a:lvl4pPr>
              <a:buClr>
                <a:srgbClr val="505064"/>
              </a:buClr>
              <a:defRPr sz="1600">
                <a:solidFill>
                  <a:srgbClr val="505064"/>
                </a:solidFill>
              </a:defRPr>
            </a:lvl4pPr>
            <a:lvl5pPr>
              <a:buClr>
                <a:srgbClr val="505064"/>
              </a:buClr>
              <a:defRPr sz="1800">
                <a:solidFill>
                  <a:srgbClr val="505064"/>
                </a:solidFill>
              </a:defRPr>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Textfeld 11"/>
          <p:cNvSpPr txBox="1"/>
          <p:nvPr userDrawn="1"/>
        </p:nvSpPr>
        <p:spPr>
          <a:xfrm>
            <a:off x="-50573" y="6525344"/>
            <a:ext cx="12242573" cy="369332"/>
          </a:xfrm>
          <a:prstGeom prst="rect">
            <a:avLst/>
          </a:prstGeom>
          <a:solidFill>
            <a:srgbClr val="505064"/>
          </a:solidFill>
        </p:spPr>
        <p:txBody>
          <a:bodyPr wrap="square" rtlCol="0">
            <a:spAutoFit/>
          </a:bodyPr>
          <a:lstStyle/>
          <a:p>
            <a:endParaRPr lang="de-DE" sz="1800" dirty="0"/>
          </a:p>
        </p:txBody>
      </p:sp>
      <p:sp>
        <p:nvSpPr>
          <p:cNvPr id="13" name="Datumsplatzhalter 3"/>
          <p:cNvSpPr>
            <a:spLocks noGrp="1"/>
          </p:cNvSpPr>
          <p:nvPr>
            <p:ph type="dt" sz="half" idx="10"/>
          </p:nvPr>
        </p:nvSpPr>
        <p:spPr>
          <a:xfrm>
            <a:off x="8784299" y="6520260"/>
            <a:ext cx="1344149" cy="365125"/>
          </a:xfrm>
        </p:spPr>
        <p:txBody>
          <a:bodyPr/>
          <a:lstStyle>
            <a:lvl1pPr>
              <a:defRPr>
                <a:solidFill>
                  <a:schemeClr val="bg1"/>
                </a:solidFill>
              </a:defRPr>
            </a:lvl1pPr>
          </a:lstStyle>
          <a:p>
            <a:fld id="{5AE453DC-4716-4826-9B3E-DDE91B2B8EB7}" type="datetime1">
              <a:rPr lang="de-DE" smtClean="0"/>
              <a:t>13.10.2022</a:t>
            </a:fld>
            <a:endParaRPr lang="de-DE" dirty="0"/>
          </a:p>
        </p:txBody>
      </p:sp>
      <p:sp>
        <p:nvSpPr>
          <p:cNvPr id="14" name="Fußzeilenplatzhalter 4"/>
          <p:cNvSpPr>
            <a:spLocks noGrp="1"/>
          </p:cNvSpPr>
          <p:nvPr>
            <p:ph type="ftr" sz="quarter" idx="11"/>
          </p:nvPr>
        </p:nvSpPr>
        <p:spPr>
          <a:xfrm>
            <a:off x="1467115" y="6520260"/>
            <a:ext cx="7029152" cy="365125"/>
          </a:xfrm>
        </p:spPr>
        <p:txBody>
          <a:bodyPr/>
          <a:lstStyle>
            <a:lvl1pPr algn="l">
              <a:defRPr>
                <a:solidFill>
                  <a:schemeClr val="bg1"/>
                </a:solidFill>
              </a:defRPr>
            </a:lvl1pPr>
          </a:lstStyle>
          <a:p>
            <a:r>
              <a:rPr lang="de-DE" b="1" dirty="0" err="1"/>
              <a:t>Cryomodules</a:t>
            </a:r>
            <a:r>
              <a:rPr lang="de-DE" b="1" dirty="0"/>
              <a:t> </a:t>
            </a:r>
            <a:r>
              <a:rPr lang="de-DE" b="1" dirty="0" err="1"/>
              <a:t>for</a:t>
            </a:r>
            <a:r>
              <a:rPr lang="de-DE" b="1" dirty="0"/>
              <a:t> MESA, T. </a:t>
            </a:r>
            <a:r>
              <a:rPr lang="de-DE" b="1" dirty="0" err="1"/>
              <a:t>Stengler</a:t>
            </a:r>
            <a:r>
              <a:rPr lang="de-DE" b="1" dirty="0"/>
              <a:t> &amp; F. Hug</a:t>
            </a:r>
          </a:p>
        </p:txBody>
      </p:sp>
      <p:sp>
        <p:nvSpPr>
          <p:cNvPr id="15" name="Foliennummernplatzhalter 5"/>
          <p:cNvSpPr>
            <a:spLocks noGrp="1"/>
          </p:cNvSpPr>
          <p:nvPr>
            <p:ph type="sldNum" sz="quarter" idx="12"/>
          </p:nvPr>
        </p:nvSpPr>
        <p:spPr>
          <a:xfrm>
            <a:off x="10800523" y="6520260"/>
            <a:ext cx="781877" cy="365125"/>
          </a:xfrm>
        </p:spPr>
        <p:txBody>
          <a:bodyPr/>
          <a:lstStyle>
            <a:lvl1pPr>
              <a:defRPr>
                <a:solidFill>
                  <a:schemeClr val="bg1"/>
                </a:solidFill>
              </a:defRPr>
            </a:lvl1pPr>
          </a:lstStyle>
          <a:p>
            <a:fld id="{C5569BA5-88D4-471A-9C47-F7F059789784}" type="slidenum">
              <a:rPr lang="de-DE" smtClean="0"/>
              <a:pPr/>
              <a:t>‹#›</a:t>
            </a:fld>
            <a:endParaRPr lang="de-DE" dirty="0"/>
          </a:p>
        </p:txBody>
      </p:sp>
      <p:pic>
        <p:nvPicPr>
          <p:cNvPr id="16" name="Grafik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24459" y="6578253"/>
            <a:ext cx="432048" cy="248428"/>
          </a:xfrm>
          <a:prstGeom prst="rect">
            <a:avLst/>
          </a:prstGeom>
        </p:spPr>
      </p:pic>
      <p:pic>
        <p:nvPicPr>
          <p:cNvPr id="17" name="Grafik 1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9349" y="6582659"/>
            <a:ext cx="960107" cy="211936"/>
          </a:xfrm>
          <a:prstGeom prst="rect">
            <a:avLst/>
          </a:prstGeom>
        </p:spPr>
      </p:pic>
    </p:spTree>
    <p:extLst>
      <p:ext uri="{BB962C8B-B14F-4D97-AF65-F5344CB8AC3E}">
        <p14:creationId xmlns:p14="http://schemas.microsoft.com/office/powerpoint/2010/main" val="27665143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normal">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lgn="l">
              <a:defRPr sz="4000" b="1">
                <a:solidFill>
                  <a:srgbClr val="C80A14"/>
                </a:solidFill>
              </a:defRPr>
            </a:lvl1pPr>
          </a:lstStyle>
          <a:p>
            <a:r>
              <a:rPr lang="de-DE"/>
              <a:t>Titelmasterformat durch Klicken bearbeiten</a:t>
            </a:r>
            <a:endParaRPr lang="de-DE" dirty="0"/>
          </a:p>
        </p:txBody>
      </p:sp>
      <p:sp>
        <p:nvSpPr>
          <p:cNvPr id="6" name="Textfeld 5"/>
          <p:cNvSpPr txBox="1"/>
          <p:nvPr userDrawn="1"/>
        </p:nvSpPr>
        <p:spPr>
          <a:xfrm>
            <a:off x="-50573" y="6525344"/>
            <a:ext cx="12242573" cy="369332"/>
          </a:xfrm>
          <a:prstGeom prst="rect">
            <a:avLst/>
          </a:prstGeom>
          <a:solidFill>
            <a:srgbClr val="505064"/>
          </a:solidFill>
        </p:spPr>
        <p:txBody>
          <a:bodyPr wrap="square" rtlCol="0">
            <a:spAutoFit/>
          </a:bodyPr>
          <a:lstStyle/>
          <a:p>
            <a:endParaRPr lang="de-DE" sz="1800" dirty="0"/>
          </a:p>
        </p:txBody>
      </p:sp>
      <p:sp>
        <p:nvSpPr>
          <p:cNvPr id="7" name="Datumsplatzhalter 3"/>
          <p:cNvSpPr>
            <a:spLocks noGrp="1"/>
          </p:cNvSpPr>
          <p:nvPr>
            <p:ph type="dt" sz="half" idx="10"/>
          </p:nvPr>
        </p:nvSpPr>
        <p:spPr>
          <a:xfrm>
            <a:off x="8784299" y="6520260"/>
            <a:ext cx="1344149" cy="365125"/>
          </a:xfrm>
        </p:spPr>
        <p:txBody>
          <a:bodyPr/>
          <a:lstStyle>
            <a:lvl1pPr>
              <a:defRPr>
                <a:solidFill>
                  <a:schemeClr val="bg1"/>
                </a:solidFill>
              </a:defRPr>
            </a:lvl1pPr>
          </a:lstStyle>
          <a:p>
            <a:fld id="{5AE453DC-4716-4826-9B3E-DDE91B2B8EB7}" type="datetime1">
              <a:rPr lang="de-DE" smtClean="0"/>
              <a:t>13.10.2022</a:t>
            </a:fld>
            <a:endParaRPr lang="de-DE" dirty="0"/>
          </a:p>
        </p:txBody>
      </p:sp>
      <p:sp>
        <p:nvSpPr>
          <p:cNvPr id="8" name="Fußzeilenplatzhalter 4"/>
          <p:cNvSpPr>
            <a:spLocks noGrp="1"/>
          </p:cNvSpPr>
          <p:nvPr>
            <p:ph type="ftr" sz="quarter" idx="11"/>
          </p:nvPr>
        </p:nvSpPr>
        <p:spPr>
          <a:xfrm>
            <a:off x="1467115" y="6520260"/>
            <a:ext cx="7029152" cy="365125"/>
          </a:xfrm>
        </p:spPr>
        <p:txBody>
          <a:bodyPr/>
          <a:lstStyle>
            <a:lvl1pPr algn="l">
              <a:defRPr>
                <a:solidFill>
                  <a:schemeClr val="bg1"/>
                </a:solidFill>
              </a:defRPr>
            </a:lvl1pPr>
          </a:lstStyle>
          <a:p>
            <a:r>
              <a:rPr lang="de-DE" b="1" dirty="0" err="1"/>
              <a:t>Cryomodules</a:t>
            </a:r>
            <a:r>
              <a:rPr lang="de-DE" b="1" dirty="0"/>
              <a:t> </a:t>
            </a:r>
            <a:r>
              <a:rPr lang="de-DE" b="1" dirty="0" err="1"/>
              <a:t>for</a:t>
            </a:r>
            <a:r>
              <a:rPr lang="de-DE" b="1" dirty="0"/>
              <a:t> MESA, T. </a:t>
            </a:r>
            <a:r>
              <a:rPr lang="de-DE" b="1" dirty="0" err="1"/>
              <a:t>Stengler</a:t>
            </a:r>
            <a:r>
              <a:rPr lang="de-DE" b="1" dirty="0"/>
              <a:t> &amp; F. Hug</a:t>
            </a:r>
          </a:p>
        </p:txBody>
      </p:sp>
      <p:sp>
        <p:nvSpPr>
          <p:cNvPr id="9" name="Foliennummernplatzhalter 5"/>
          <p:cNvSpPr>
            <a:spLocks noGrp="1"/>
          </p:cNvSpPr>
          <p:nvPr>
            <p:ph type="sldNum" sz="quarter" idx="12"/>
          </p:nvPr>
        </p:nvSpPr>
        <p:spPr>
          <a:xfrm>
            <a:off x="10800523" y="6520260"/>
            <a:ext cx="781877" cy="365125"/>
          </a:xfrm>
        </p:spPr>
        <p:txBody>
          <a:bodyPr/>
          <a:lstStyle>
            <a:lvl1pPr>
              <a:defRPr>
                <a:solidFill>
                  <a:schemeClr val="bg1"/>
                </a:solidFill>
              </a:defRPr>
            </a:lvl1pPr>
          </a:lstStyle>
          <a:p>
            <a:fld id="{C5569BA5-88D4-471A-9C47-F7F059789784}" type="slidenum">
              <a:rPr lang="de-DE" smtClean="0"/>
              <a:pPr/>
              <a:t>‹#›</a:t>
            </a:fld>
            <a:endParaRPr lang="de-DE" dirty="0"/>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24459" y="6578253"/>
            <a:ext cx="432048" cy="248428"/>
          </a:xfrm>
          <a:prstGeom prst="rect">
            <a:avLst/>
          </a:prstGeom>
        </p:spPr>
      </p:pic>
      <p:sp>
        <p:nvSpPr>
          <p:cNvPr id="12" name="Inhaltsplatzhalter 2"/>
          <p:cNvSpPr>
            <a:spLocks noGrp="1"/>
          </p:cNvSpPr>
          <p:nvPr>
            <p:ph idx="1" hasCustomPrompt="1"/>
          </p:nvPr>
        </p:nvSpPr>
        <p:spPr>
          <a:xfrm>
            <a:off x="609600" y="1600201"/>
            <a:ext cx="10972800" cy="4525963"/>
          </a:xfrm>
        </p:spPr>
        <p:txBody>
          <a:bodyPr>
            <a:normAutofit/>
          </a:bodyPr>
          <a:lstStyle>
            <a:lvl1pPr marL="0" indent="0">
              <a:spcBef>
                <a:spcPts val="0"/>
              </a:spcBef>
              <a:spcAft>
                <a:spcPts val="600"/>
              </a:spcAft>
              <a:buFontTx/>
              <a:buNone/>
              <a:defRPr sz="2000" baseline="0">
                <a:solidFill>
                  <a:srgbClr val="505064"/>
                </a:solidFill>
              </a:defRPr>
            </a:lvl1pPr>
            <a:lvl2pPr marL="742950" indent="-285750">
              <a:buClr>
                <a:srgbClr val="C80A14"/>
              </a:buClr>
              <a:buSzPct val="70000"/>
              <a:buFont typeface="Arial" pitchFamily="34" charset="0"/>
              <a:buChar char="►"/>
              <a:defRPr sz="2400">
                <a:solidFill>
                  <a:srgbClr val="505064"/>
                </a:solidFill>
              </a:defRPr>
            </a:lvl2pPr>
            <a:lvl3pPr marL="1143000" indent="-228600">
              <a:buClr>
                <a:srgbClr val="C80A14"/>
              </a:buClr>
              <a:buSzPct val="70000"/>
              <a:buFont typeface="Arial" pitchFamily="34" charset="0"/>
              <a:buChar char="►"/>
              <a:defRPr sz="2000">
                <a:solidFill>
                  <a:srgbClr val="505064"/>
                </a:solidFill>
              </a:defRPr>
            </a:lvl3pPr>
            <a:lvl4pPr>
              <a:buClr>
                <a:srgbClr val="505064"/>
              </a:buClr>
              <a:defRPr sz="1600">
                <a:solidFill>
                  <a:srgbClr val="505064"/>
                </a:solidFill>
              </a:defRPr>
            </a:lvl4pPr>
            <a:lvl5pPr>
              <a:buClr>
                <a:srgbClr val="505064"/>
              </a:buClr>
              <a:defRPr sz="1800">
                <a:solidFill>
                  <a:srgbClr val="505064"/>
                </a:solidFill>
              </a:defRPr>
            </a:lvl5pPr>
          </a:lstStyle>
          <a:p>
            <a:pPr lvl="0"/>
            <a:r>
              <a:rPr lang="de-DE" dirty="0"/>
              <a:t>Textmasterformat – Fließtext linksbündig</a:t>
            </a:r>
          </a:p>
        </p:txBody>
      </p:sp>
      <p:pic>
        <p:nvPicPr>
          <p:cNvPr id="13" name="Grafik 1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9349" y="6582659"/>
            <a:ext cx="960107" cy="211936"/>
          </a:xfrm>
          <a:prstGeom prst="rect">
            <a:avLst/>
          </a:prstGeom>
        </p:spPr>
      </p:pic>
    </p:spTree>
    <p:extLst>
      <p:ext uri="{BB962C8B-B14F-4D97-AF65-F5344CB8AC3E}">
        <p14:creationId xmlns:p14="http://schemas.microsoft.com/office/powerpoint/2010/main" val="31888982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6B301-EA48-4F11-BE6E-35179B62EF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D90C8AC-50B6-4CD6-93BB-FD6145E4235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460133-1910-4DC0-9E8B-692802EA5C2A}"/>
              </a:ext>
            </a:extLst>
          </p:cNvPr>
          <p:cNvSpPr>
            <a:spLocks noGrp="1"/>
          </p:cNvSpPr>
          <p:nvPr>
            <p:ph type="dt" sz="half" idx="10"/>
          </p:nvPr>
        </p:nvSpPr>
        <p:spPr/>
        <p:txBody>
          <a:bodyPr/>
          <a:lstStyle/>
          <a:p>
            <a:fld id="{694807DB-4460-4D43-B9BE-C84593D0B216}" type="datetimeFigureOut">
              <a:rPr lang="en-GB" smtClean="0"/>
              <a:t>13/10/2022</a:t>
            </a:fld>
            <a:endParaRPr lang="en-GB"/>
          </a:p>
        </p:txBody>
      </p:sp>
      <p:sp>
        <p:nvSpPr>
          <p:cNvPr id="5" name="Footer Placeholder 4">
            <a:extLst>
              <a:ext uri="{FF2B5EF4-FFF2-40B4-BE49-F238E27FC236}">
                <a16:creationId xmlns:a16="http://schemas.microsoft.com/office/drawing/2014/main" id="{6C4E92B8-DC8B-4C0B-8076-3807EE7E0F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FF482E7-AAF1-46C8-B46E-E6D135C95ED9}"/>
              </a:ext>
            </a:extLst>
          </p:cNvPr>
          <p:cNvSpPr>
            <a:spLocks noGrp="1"/>
          </p:cNvSpPr>
          <p:nvPr>
            <p:ph type="sldNum" sz="quarter" idx="12"/>
          </p:nvPr>
        </p:nvSpPr>
        <p:spPr/>
        <p:txBody>
          <a:bodyPr/>
          <a:lstStyle/>
          <a:p>
            <a:fld id="{3B39BDE0-A48E-4206-91F0-451896ABA433}" type="slidenum">
              <a:rPr lang="en-GB" smtClean="0"/>
              <a:t>‹#›</a:t>
            </a:fld>
            <a:endParaRPr lang="en-GB"/>
          </a:p>
        </p:txBody>
      </p:sp>
    </p:spTree>
    <p:extLst>
      <p:ext uri="{BB962C8B-B14F-4D97-AF65-F5344CB8AC3E}">
        <p14:creationId xmlns:p14="http://schemas.microsoft.com/office/powerpoint/2010/main" val="39229186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lgn="l">
              <a:defRPr sz="4000" b="1">
                <a:solidFill>
                  <a:srgbClr val="C80A14"/>
                </a:solidFill>
              </a:defRPr>
            </a:lvl1pPr>
          </a:lstStyle>
          <a:p>
            <a:r>
              <a:rPr lang="de-DE"/>
              <a:t>Titelmasterformat durch Klicken bearbeiten</a:t>
            </a:r>
            <a:endParaRPr lang="de-DE" dirty="0"/>
          </a:p>
        </p:txBody>
      </p:sp>
      <p:sp>
        <p:nvSpPr>
          <p:cNvPr id="3" name="Inhaltsplatzhalter 2"/>
          <p:cNvSpPr>
            <a:spLocks noGrp="1"/>
          </p:cNvSpPr>
          <p:nvPr>
            <p:ph sz="half" idx="1"/>
          </p:nvPr>
        </p:nvSpPr>
        <p:spPr>
          <a:xfrm>
            <a:off x="609600" y="1600201"/>
            <a:ext cx="5384800" cy="4525963"/>
          </a:xfrm>
        </p:spPr>
        <p:txBody>
          <a:bodyPr/>
          <a:lstStyle>
            <a:lvl1pPr marL="342900" indent="-342900">
              <a:buClr>
                <a:srgbClr val="C80A14"/>
              </a:buClr>
              <a:buSzPct val="70000"/>
              <a:buFont typeface="Arial" pitchFamily="34" charset="0"/>
              <a:buChar char="►"/>
              <a:defRPr sz="2800">
                <a:solidFill>
                  <a:srgbClr val="505064"/>
                </a:solidFill>
              </a:defRPr>
            </a:lvl1pPr>
            <a:lvl2pPr marL="742950" indent="-285750">
              <a:buClr>
                <a:srgbClr val="C80A14"/>
              </a:buClr>
              <a:buSzPct val="70000"/>
              <a:buFont typeface="Arial" pitchFamily="34" charset="0"/>
              <a:buChar char="►"/>
              <a:defRPr sz="2400">
                <a:solidFill>
                  <a:srgbClr val="505064"/>
                </a:solidFill>
              </a:defRPr>
            </a:lvl2pPr>
            <a:lvl3pPr marL="1143000" indent="-228600">
              <a:buClr>
                <a:srgbClr val="505064"/>
              </a:buClr>
              <a:buFont typeface="Calibri" pitchFamily="34" charset="0"/>
              <a:buChar char="‒"/>
              <a:defRPr sz="2000">
                <a:solidFill>
                  <a:srgbClr val="505064"/>
                </a:solidFill>
              </a:defRPr>
            </a:lvl3pPr>
            <a:lvl4pPr marL="1600200" indent="-228600">
              <a:buClr>
                <a:srgbClr val="505064"/>
              </a:buClr>
              <a:buFont typeface="Arial" pitchFamily="34" charset="0"/>
              <a:buChar char="»"/>
              <a:defRPr sz="1800">
                <a:solidFill>
                  <a:srgbClr val="505064"/>
                </a:solidFill>
              </a:defRPr>
            </a:lvl4pPr>
            <a:lvl5pPr>
              <a:defRPr sz="1800">
                <a:solidFill>
                  <a:srgbClr val="505064"/>
                </a:solidFill>
              </a:defRPr>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p:txBody>
      </p:sp>
      <p:sp>
        <p:nvSpPr>
          <p:cNvPr id="4" name="Inhaltsplatzhalter 3"/>
          <p:cNvSpPr>
            <a:spLocks noGrp="1"/>
          </p:cNvSpPr>
          <p:nvPr>
            <p:ph sz="half" idx="2"/>
          </p:nvPr>
        </p:nvSpPr>
        <p:spPr>
          <a:xfrm>
            <a:off x="6197600" y="1600201"/>
            <a:ext cx="5384800" cy="4525963"/>
          </a:xfrm>
        </p:spPr>
        <p:txBody>
          <a:bodyPr/>
          <a:lstStyle>
            <a:lvl1pPr marL="342900" indent="-342900">
              <a:buClr>
                <a:srgbClr val="C80A14"/>
              </a:buClr>
              <a:buSzPct val="70000"/>
              <a:buFont typeface="Arial" pitchFamily="34" charset="0"/>
              <a:buChar char="►"/>
              <a:defRPr sz="2800"/>
            </a:lvl1pPr>
            <a:lvl2pPr marL="742950" indent="-285750">
              <a:buClr>
                <a:srgbClr val="C80A14"/>
              </a:buClr>
              <a:buSzPct val="70000"/>
              <a:buFont typeface="Arial" pitchFamily="34" charset="0"/>
              <a:buChar char="►"/>
              <a:defRPr sz="2400"/>
            </a:lvl2pPr>
            <a:lvl3pPr marL="1143000" indent="-228600">
              <a:buClr>
                <a:srgbClr val="505064"/>
              </a:buClr>
              <a:buFont typeface="Calibri" pitchFamily="34" charset="0"/>
              <a:buChar char="‒"/>
              <a:defRPr sz="2000"/>
            </a:lvl3pPr>
            <a:lvl4pPr marL="1600200" indent="-228600">
              <a:buClr>
                <a:srgbClr val="505064"/>
              </a:buClr>
              <a:buFont typeface="Arial" pitchFamily="34" charset="0"/>
              <a:buChar cha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p:txBody>
      </p:sp>
      <p:sp>
        <p:nvSpPr>
          <p:cNvPr id="13" name="Textfeld 12"/>
          <p:cNvSpPr txBox="1"/>
          <p:nvPr userDrawn="1"/>
        </p:nvSpPr>
        <p:spPr>
          <a:xfrm>
            <a:off x="-50573" y="6525344"/>
            <a:ext cx="12242573" cy="369332"/>
          </a:xfrm>
          <a:prstGeom prst="rect">
            <a:avLst/>
          </a:prstGeom>
          <a:solidFill>
            <a:srgbClr val="505064"/>
          </a:solidFill>
        </p:spPr>
        <p:txBody>
          <a:bodyPr wrap="square" rtlCol="0">
            <a:spAutoFit/>
          </a:bodyPr>
          <a:lstStyle/>
          <a:p>
            <a:endParaRPr lang="de-DE" sz="1800" dirty="0"/>
          </a:p>
        </p:txBody>
      </p:sp>
      <p:sp>
        <p:nvSpPr>
          <p:cNvPr id="15" name="Datumsplatzhalter 3"/>
          <p:cNvSpPr>
            <a:spLocks noGrp="1"/>
          </p:cNvSpPr>
          <p:nvPr>
            <p:ph type="dt" sz="half" idx="10"/>
          </p:nvPr>
        </p:nvSpPr>
        <p:spPr>
          <a:xfrm>
            <a:off x="8784299" y="6520260"/>
            <a:ext cx="1344149" cy="365125"/>
          </a:xfrm>
        </p:spPr>
        <p:txBody>
          <a:bodyPr/>
          <a:lstStyle>
            <a:lvl1pPr>
              <a:defRPr>
                <a:solidFill>
                  <a:schemeClr val="bg1"/>
                </a:solidFill>
              </a:defRPr>
            </a:lvl1pPr>
          </a:lstStyle>
          <a:p>
            <a:fld id="{5AE453DC-4716-4826-9B3E-DDE91B2B8EB7}" type="datetime1">
              <a:rPr lang="de-DE" smtClean="0"/>
              <a:t>13.10.2022</a:t>
            </a:fld>
            <a:endParaRPr lang="de-DE" dirty="0"/>
          </a:p>
        </p:txBody>
      </p:sp>
      <p:sp>
        <p:nvSpPr>
          <p:cNvPr id="16" name="Fußzeilenplatzhalter 4"/>
          <p:cNvSpPr>
            <a:spLocks noGrp="1"/>
          </p:cNvSpPr>
          <p:nvPr>
            <p:ph type="ftr" sz="quarter" idx="11"/>
          </p:nvPr>
        </p:nvSpPr>
        <p:spPr>
          <a:xfrm>
            <a:off x="1467115" y="6520260"/>
            <a:ext cx="7029152" cy="365125"/>
          </a:xfrm>
        </p:spPr>
        <p:txBody>
          <a:bodyPr/>
          <a:lstStyle>
            <a:lvl1pPr algn="l">
              <a:defRPr>
                <a:solidFill>
                  <a:schemeClr val="bg1"/>
                </a:solidFill>
              </a:defRPr>
            </a:lvl1pPr>
          </a:lstStyle>
          <a:p>
            <a:r>
              <a:rPr lang="de-DE" b="1" dirty="0" err="1"/>
              <a:t>Cryomodules</a:t>
            </a:r>
            <a:r>
              <a:rPr lang="de-DE" b="1" dirty="0"/>
              <a:t> </a:t>
            </a:r>
            <a:r>
              <a:rPr lang="de-DE" b="1" dirty="0" err="1"/>
              <a:t>for</a:t>
            </a:r>
            <a:r>
              <a:rPr lang="de-DE" b="1" dirty="0"/>
              <a:t> MESA, T. </a:t>
            </a:r>
            <a:r>
              <a:rPr lang="de-DE" b="1" dirty="0" err="1"/>
              <a:t>Stengler</a:t>
            </a:r>
            <a:r>
              <a:rPr lang="de-DE" b="1" dirty="0"/>
              <a:t> &amp; F. Hug</a:t>
            </a:r>
          </a:p>
        </p:txBody>
      </p:sp>
      <p:sp>
        <p:nvSpPr>
          <p:cNvPr id="17" name="Foliennummernplatzhalter 5"/>
          <p:cNvSpPr>
            <a:spLocks noGrp="1"/>
          </p:cNvSpPr>
          <p:nvPr>
            <p:ph type="sldNum" sz="quarter" idx="12"/>
          </p:nvPr>
        </p:nvSpPr>
        <p:spPr>
          <a:xfrm>
            <a:off x="10800523" y="6520260"/>
            <a:ext cx="781877" cy="365125"/>
          </a:xfrm>
        </p:spPr>
        <p:txBody>
          <a:bodyPr/>
          <a:lstStyle>
            <a:lvl1pPr>
              <a:defRPr>
                <a:solidFill>
                  <a:schemeClr val="bg1"/>
                </a:solidFill>
              </a:defRPr>
            </a:lvl1pPr>
          </a:lstStyle>
          <a:p>
            <a:fld id="{C5569BA5-88D4-471A-9C47-F7F059789784}" type="slidenum">
              <a:rPr lang="de-DE" smtClean="0"/>
              <a:pPr/>
              <a:t>‹#›</a:t>
            </a:fld>
            <a:endParaRPr lang="de-DE" dirty="0"/>
          </a:p>
        </p:txBody>
      </p:sp>
      <p:pic>
        <p:nvPicPr>
          <p:cNvPr id="18" name="Grafik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24459" y="6578253"/>
            <a:ext cx="432048" cy="248428"/>
          </a:xfrm>
          <a:prstGeom prst="rect">
            <a:avLst/>
          </a:prstGeom>
        </p:spPr>
      </p:pic>
      <p:pic>
        <p:nvPicPr>
          <p:cNvPr id="19" name="Grafik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9349" y="6582659"/>
            <a:ext cx="960107" cy="211936"/>
          </a:xfrm>
          <a:prstGeom prst="rect">
            <a:avLst/>
          </a:prstGeom>
        </p:spPr>
      </p:pic>
    </p:spTree>
    <p:extLst>
      <p:ext uri="{BB962C8B-B14F-4D97-AF65-F5344CB8AC3E}">
        <p14:creationId xmlns:p14="http://schemas.microsoft.com/office/powerpoint/2010/main" val="16383129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noAutofit/>
          </a:bodyPr>
          <a:lstStyle>
            <a:lvl1pPr algn="l">
              <a:defRPr sz="4000" b="1">
                <a:solidFill>
                  <a:srgbClr val="C80A14"/>
                </a:solidFill>
              </a:defRPr>
            </a:lvl1pPr>
          </a:lstStyle>
          <a:p>
            <a:r>
              <a:rPr lang="de-DE"/>
              <a:t>Titelmasterformat durch Klicken bearbeiten</a:t>
            </a:r>
            <a:endParaRPr lang="de-DE" dirty="0"/>
          </a:p>
        </p:txBody>
      </p:sp>
      <p:sp>
        <p:nvSpPr>
          <p:cNvPr id="7" name="Datumsplatzhalter 3"/>
          <p:cNvSpPr>
            <a:spLocks noGrp="1"/>
          </p:cNvSpPr>
          <p:nvPr>
            <p:ph type="dt" sz="half" idx="10"/>
          </p:nvPr>
        </p:nvSpPr>
        <p:spPr>
          <a:xfrm>
            <a:off x="8784299" y="6520260"/>
            <a:ext cx="1344149" cy="365125"/>
          </a:xfrm>
        </p:spPr>
        <p:txBody>
          <a:bodyPr/>
          <a:lstStyle>
            <a:lvl1pPr>
              <a:defRPr>
                <a:solidFill>
                  <a:schemeClr val="bg1"/>
                </a:solidFill>
              </a:defRPr>
            </a:lvl1pPr>
          </a:lstStyle>
          <a:p>
            <a:fld id="{45A2942E-7CFD-4B29-A4D8-6DE9716636D0}" type="datetime1">
              <a:rPr lang="de-DE" smtClean="0"/>
              <a:t>13.10.2022</a:t>
            </a:fld>
            <a:endParaRPr lang="de-DE" dirty="0"/>
          </a:p>
        </p:txBody>
      </p:sp>
      <p:sp>
        <p:nvSpPr>
          <p:cNvPr id="8" name="Fußzeilenplatzhalter 4"/>
          <p:cNvSpPr>
            <a:spLocks noGrp="1"/>
          </p:cNvSpPr>
          <p:nvPr>
            <p:ph type="ftr" sz="quarter" idx="11"/>
          </p:nvPr>
        </p:nvSpPr>
        <p:spPr>
          <a:xfrm>
            <a:off x="1467115" y="6520260"/>
            <a:ext cx="7029152" cy="365125"/>
          </a:xfrm>
        </p:spPr>
        <p:txBody>
          <a:bodyPr/>
          <a:lstStyle>
            <a:lvl1pPr algn="l">
              <a:defRPr>
                <a:solidFill>
                  <a:schemeClr val="bg1"/>
                </a:solidFill>
              </a:defRPr>
            </a:lvl1pPr>
          </a:lstStyle>
          <a:p>
            <a:endParaRPr lang="de-DE" b="1" dirty="0"/>
          </a:p>
        </p:txBody>
      </p:sp>
      <p:sp>
        <p:nvSpPr>
          <p:cNvPr id="9" name="Foliennummernplatzhalter 5"/>
          <p:cNvSpPr>
            <a:spLocks noGrp="1"/>
          </p:cNvSpPr>
          <p:nvPr>
            <p:ph type="sldNum" sz="quarter" idx="12"/>
          </p:nvPr>
        </p:nvSpPr>
        <p:spPr>
          <a:xfrm>
            <a:off x="10800523" y="6520260"/>
            <a:ext cx="781877" cy="365125"/>
          </a:xfrm>
        </p:spPr>
        <p:txBody>
          <a:bodyPr/>
          <a:lstStyle>
            <a:lvl1pPr>
              <a:defRPr>
                <a:solidFill>
                  <a:schemeClr val="bg1"/>
                </a:solidFill>
              </a:defRPr>
            </a:lvl1pPr>
          </a:lstStyle>
          <a:p>
            <a:fld id="{C5569BA5-88D4-471A-9C47-F7F059789784}" type="slidenum">
              <a:rPr lang="de-DE" smtClean="0"/>
              <a:pPr/>
              <a:t>‹#›</a:t>
            </a:fld>
            <a:endParaRPr lang="de-DE" dirty="0"/>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24459" y="6578253"/>
            <a:ext cx="432048" cy="248428"/>
          </a:xfrm>
          <a:prstGeom prst="rect">
            <a:avLst/>
          </a:prstGeom>
        </p:spPr>
      </p:pic>
      <p:pic>
        <p:nvPicPr>
          <p:cNvPr id="11" name="Grafik 10"/>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9349" y="6575221"/>
            <a:ext cx="960107" cy="226815"/>
          </a:xfrm>
          <a:prstGeom prst="rect">
            <a:avLst/>
          </a:prstGeom>
        </p:spPr>
      </p:pic>
    </p:spTree>
    <p:extLst>
      <p:ext uri="{BB962C8B-B14F-4D97-AF65-F5344CB8AC3E}">
        <p14:creationId xmlns:p14="http://schemas.microsoft.com/office/powerpoint/2010/main" val="21939291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ild">
    <p:spTree>
      <p:nvGrpSpPr>
        <p:cNvPr id="1" name=""/>
        <p:cNvGrpSpPr/>
        <p:nvPr/>
      </p:nvGrpSpPr>
      <p:grpSpPr>
        <a:xfrm>
          <a:off x="0" y="0"/>
          <a:ext cx="0" cy="0"/>
          <a:chOff x="0" y="0"/>
          <a:chExt cx="0" cy="0"/>
        </a:xfrm>
      </p:grpSpPr>
      <p:sp>
        <p:nvSpPr>
          <p:cNvPr id="12" name="Titel 1"/>
          <p:cNvSpPr txBox="1">
            <a:spLocks/>
          </p:cNvSpPr>
          <p:nvPr userDrawn="1"/>
        </p:nvSpPr>
        <p:spPr>
          <a:xfrm>
            <a:off x="2389717" y="4800600"/>
            <a:ext cx="7315200" cy="566738"/>
          </a:xfrm>
          <a:prstGeom prst="rect">
            <a:avLst/>
          </a:prstGeom>
        </p:spPr>
        <p:txBody>
          <a:bodyPr vert="horz" lIns="91440" tIns="45720" rIns="91440" bIns="45720" rtlCol="0" anchor="b">
            <a:normAutofit/>
          </a:bodyPr>
          <a:lstStyle>
            <a:lvl1pPr algn="l" defTabSz="914400" rtl="0" eaLnBrk="1" latinLnBrk="0" hangingPunct="1">
              <a:spcBef>
                <a:spcPct val="0"/>
              </a:spcBef>
              <a:buNone/>
              <a:defRPr sz="2000" b="1" kern="1200">
                <a:solidFill>
                  <a:srgbClr val="505064"/>
                </a:solidFill>
                <a:latin typeface="+mj-lt"/>
                <a:ea typeface="+mj-ea"/>
                <a:cs typeface="+mj-cs"/>
              </a:defRPr>
            </a:lvl1pPr>
          </a:lstStyle>
          <a:p>
            <a:r>
              <a:rPr lang="de-DE" sz="2000" dirty="0">
                <a:solidFill>
                  <a:srgbClr val="505064"/>
                </a:solidFill>
              </a:rPr>
              <a:t>Titelmasterformat durch Klicken bearbeiten</a:t>
            </a:r>
          </a:p>
        </p:txBody>
      </p:sp>
      <p:sp>
        <p:nvSpPr>
          <p:cNvPr id="1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de-DE" dirty="0"/>
          </a:p>
        </p:txBody>
      </p:sp>
      <p:sp>
        <p:nvSpPr>
          <p:cNvPr id="1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11" name="Textfeld 10"/>
          <p:cNvSpPr txBox="1"/>
          <p:nvPr userDrawn="1"/>
        </p:nvSpPr>
        <p:spPr>
          <a:xfrm>
            <a:off x="-50573" y="6525344"/>
            <a:ext cx="12242573" cy="369332"/>
          </a:xfrm>
          <a:prstGeom prst="rect">
            <a:avLst/>
          </a:prstGeom>
          <a:solidFill>
            <a:srgbClr val="505064"/>
          </a:solidFill>
        </p:spPr>
        <p:txBody>
          <a:bodyPr wrap="square" rtlCol="0">
            <a:spAutoFit/>
          </a:bodyPr>
          <a:lstStyle/>
          <a:p>
            <a:endParaRPr lang="de-DE" sz="1800" dirty="0"/>
          </a:p>
        </p:txBody>
      </p:sp>
      <p:sp>
        <p:nvSpPr>
          <p:cNvPr id="16" name="Datumsplatzhalter 3"/>
          <p:cNvSpPr>
            <a:spLocks noGrp="1"/>
          </p:cNvSpPr>
          <p:nvPr>
            <p:ph type="dt" sz="half" idx="10"/>
          </p:nvPr>
        </p:nvSpPr>
        <p:spPr>
          <a:xfrm>
            <a:off x="8784299" y="6520260"/>
            <a:ext cx="1344149" cy="365125"/>
          </a:xfrm>
        </p:spPr>
        <p:txBody>
          <a:bodyPr/>
          <a:lstStyle>
            <a:lvl1pPr>
              <a:defRPr>
                <a:solidFill>
                  <a:schemeClr val="bg1"/>
                </a:solidFill>
              </a:defRPr>
            </a:lvl1pPr>
          </a:lstStyle>
          <a:p>
            <a:fld id="{5AE453DC-4716-4826-9B3E-DDE91B2B8EB7}" type="datetime1">
              <a:rPr lang="de-DE" smtClean="0"/>
              <a:t>13.10.2022</a:t>
            </a:fld>
            <a:endParaRPr lang="de-DE" dirty="0"/>
          </a:p>
        </p:txBody>
      </p:sp>
      <p:sp>
        <p:nvSpPr>
          <p:cNvPr id="17" name="Fußzeilenplatzhalter 4"/>
          <p:cNvSpPr>
            <a:spLocks noGrp="1"/>
          </p:cNvSpPr>
          <p:nvPr>
            <p:ph type="ftr" sz="quarter" idx="11"/>
          </p:nvPr>
        </p:nvSpPr>
        <p:spPr>
          <a:xfrm>
            <a:off x="1467115" y="6520260"/>
            <a:ext cx="7029152" cy="365125"/>
          </a:xfrm>
        </p:spPr>
        <p:txBody>
          <a:bodyPr/>
          <a:lstStyle>
            <a:lvl1pPr algn="l">
              <a:defRPr>
                <a:solidFill>
                  <a:schemeClr val="bg1"/>
                </a:solidFill>
              </a:defRPr>
            </a:lvl1pPr>
          </a:lstStyle>
          <a:p>
            <a:r>
              <a:rPr lang="de-DE" b="1" dirty="0" err="1"/>
              <a:t>Cryomodules</a:t>
            </a:r>
            <a:r>
              <a:rPr lang="de-DE" b="1" dirty="0"/>
              <a:t> </a:t>
            </a:r>
            <a:r>
              <a:rPr lang="de-DE" b="1" dirty="0" err="1"/>
              <a:t>for</a:t>
            </a:r>
            <a:r>
              <a:rPr lang="de-DE" b="1" dirty="0"/>
              <a:t> MESA, T. </a:t>
            </a:r>
            <a:r>
              <a:rPr lang="de-DE" b="1" dirty="0" err="1"/>
              <a:t>Stengler</a:t>
            </a:r>
            <a:r>
              <a:rPr lang="de-DE" b="1" dirty="0"/>
              <a:t> &amp; F. Hug</a:t>
            </a:r>
          </a:p>
        </p:txBody>
      </p:sp>
      <p:sp>
        <p:nvSpPr>
          <p:cNvPr id="18" name="Foliennummernplatzhalter 5"/>
          <p:cNvSpPr>
            <a:spLocks noGrp="1"/>
          </p:cNvSpPr>
          <p:nvPr>
            <p:ph type="sldNum" sz="quarter" idx="12"/>
          </p:nvPr>
        </p:nvSpPr>
        <p:spPr>
          <a:xfrm>
            <a:off x="10800523" y="6520260"/>
            <a:ext cx="781877" cy="365125"/>
          </a:xfrm>
        </p:spPr>
        <p:txBody>
          <a:bodyPr/>
          <a:lstStyle>
            <a:lvl1pPr>
              <a:defRPr>
                <a:solidFill>
                  <a:schemeClr val="bg1"/>
                </a:solidFill>
              </a:defRPr>
            </a:lvl1pPr>
          </a:lstStyle>
          <a:p>
            <a:fld id="{C5569BA5-88D4-471A-9C47-F7F059789784}" type="slidenum">
              <a:rPr lang="de-DE" smtClean="0"/>
              <a:pPr/>
              <a:t>‹#›</a:t>
            </a:fld>
            <a:endParaRPr lang="de-DE" dirty="0"/>
          </a:p>
        </p:txBody>
      </p:sp>
      <p:pic>
        <p:nvPicPr>
          <p:cNvPr id="19" name="Grafik 1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24459" y="6578253"/>
            <a:ext cx="432048" cy="248428"/>
          </a:xfrm>
          <a:prstGeom prst="rect">
            <a:avLst/>
          </a:prstGeom>
        </p:spPr>
      </p:pic>
      <p:pic>
        <p:nvPicPr>
          <p:cNvPr id="20" name="Grafik 1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9349" y="6582659"/>
            <a:ext cx="960107" cy="211936"/>
          </a:xfrm>
          <a:prstGeom prst="rect">
            <a:avLst/>
          </a:prstGeom>
        </p:spPr>
      </p:pic>
    </p:spTree>
    <p:extLst>
      <p:ext uri="{BB962C8B-B14F-4D97-AF65-F5344CB8AC3E}">
        <p14:creationId xmlns:p14="http://schemas.microsoft.com/office/powerpoint/2010/main" val="40300616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6" name="Textfeld 5"/>
          <p:cNvSpPr txBox="1"/>
          <p:nvPr userDrawn="1"/>
        </p:nvSpPr>
        <p:spPr>
          <a:xfrm>
            <a:off x="-50573" y="6525344"/>
            <a:ext cx="12242573" cy="369332"/>
          </a:xfrm>
          <a:prstGeom prst="rect">
            <a:avLst/>
          </a:prstGeom>
          <a:solidFill>
            <a:srgbClr val="505064"/>
          </a:solidFill>
        </p:spPr>
        <p:txBody>
          <a:bodyPr wrap="square" rtlCol="0">
            <a:spAutoFit/>
          </a:bodyPr>
          <a:lstStyle/>
          <a:p>
            <a:endParaRPr lang="de-DE" sz="1800" dirty="0"/>
          </a:p>
        </p:txBody>
      </p:sp>
      <p:sp>
        <p:nvSpPr>
          <p:cNvPr id="7" name="Datumsplatzhalter 3"/>
          <p:cNvSpPr>
            <a:spLocks noGrp="1"/>
          </p:cNvSpPr>
          <p:nvPr>
            <p:ph type="dt" sz="half" idx="10"/>
          </p:nvPr>
        </p:nvSpPr>
        <p:spPr>
          <a:xfrm>
            <a:off x="8784299" y="6520260"/>
            <a:ext cx="1344149" cy="365125"/>
          </a:xfrm>
        </p:spPr>
        <p:txBody>
          <a:bodyPr/>
          <a:lstStyle>
            <a:lvl1pPr>
              <a:defRPr>
                <a:solidFill>
                  <a:schemeClr val="bg1"/>
                </a:solidFill>
              </a:defRPr>
            </a:lvl1pPr>
          </a:lstStyle>
          <a:p>
            <a:fld id="{A7426958-506C-40E9-9CD9-E412FC0EB415}" type="datetime1">
              <a:rPr lang="de-DE" smtClean="0"/>
              <a:t>13.10.2022</a:t>
            </a:fld>
            <a:endParaRPr lang="de-DE" dirty="0"/>
          </a:p>
        </p:txBody>
      </p:sp>
      <p:sp>
        <p:nvSpPr>
          <p:cNvPr id="8" name="Fußzeilenplatzhalter 4"/>
          <p:cNvSpPr>
            <a:spLocks noGrp="1"/>
          </p:cNvSpPr>
          <p:nvPr>
            <p:ph type="ftr" sz="quarter" idx="11"/>
          </p:nvPr>
        </p:nvSpPr>
        <p:spPr>
          <a:xfrm>
            <a:off x="1467115" y="6520260"/>
            <a:ext cx="7029152" cy="365125"/>
          </a:xfrm>
        </p:spPr>
        <p:txBody>
          <a:bodyPr/>
          <a:lstStyle>
            <a:lvl1pPr algn="l">
              <a:defRPr>
                <a:solidFill>
                  <a:schemeClr val="bg1"/>
                </a:solidFill>
              </a:defRPr>
            </a:lvl1pPr>
          </a:lstStyle>
          <a:p>
            <a:endParaRPr lang="de-DE" b="1" dirty="0"/>
          </a:p>
        </p:txBody>
      </p:sp>
      <p:sp>
        <p:nvSpPr>
          <p:cNvPr id="9" name="Foliennummernplatzhalter 5"/>
          <p:cNvSpPr>
            <a:spLocks noGrp="1"/>
          </p:cNvSpPr>
          <p:nvPr>
            <p:ph type="sldNum" sz="quarter" idx="12"/>
          </p:nvPr>
        </p:nvSpPr>
        <p:spPr>
          <a:xfrm>
            <a:off x="10800523" y="6520260"/>
            <a:ext cx="781877" cy="365125"/>
          </a:xfrm>
        </p:spPr>
        <p:txBody>
          <a:bodyPr/>
          <a:lstStyle>
            <a:lvl1pPr>
              <a:defRPr>
                <a:solidFill>
                  <a:schemeClr val="bg1"/>
                </a:solidFill>
              </a:defRPr>
            </a:lvl1pPr>
          </a:lstStyle>
          <a:p>
            <a:fld id="{C5569BA5-88D4-471A-9C47-F7F059789784}" type="slidenum">
              <a:rPr lang="de-DE" smtClean="0"/>
              <a:pPr/>
              <a:t>‹#›</a:t>
            </a:fld>
            <a:endParaRPr lang="de-DE" dirty="0"/>
          </a:p>
        </p:txBody>
      </p:sp>
      <p:pic>
        <p:nvPicPr>
          <p:cNvPr id="10" name="Grafik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224459" y="6578253"/>
            <a:ext cx="432048" cy="248428"/>
          </a:xfrm>
          <a:prstGeom prst="rect">
            <a:avLst/>
          </a:prstGeom>
        </p:spPr>
      </p:pic>
      <p:pic>
        <p:nvPicPr>
          <p:cNvPr id="12" name="Grafik 11"/>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9349" y="6582659"/>
            <a:ext cx="960107" cy="211936"/>
          </a:xfrm>
          <a:prstGeom prst="rect">
            <a:avLst/>
          </a:prstGeom>
        </p:spPr>
      </p:pic>
    </p:spTree>
    <p:extLst>
      <p:ext uri="{BB962C8B-B14F-4D97-AF65-F5344CB8AC3E}">
        <p14:creationId xmlns:p14="http://schemas.microsoft.com/office/powerpoint/2010/main" val="3874493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cknowledgements (bla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679509" y="2204864"/>
            <a:ext cx="8736971" cy="1730624"/>
          </a:xfrm>
        </p:spPr>
        <p:txBody>
          <a:bodyPr>
            <a:normAutofit/>
          </a:bodyPr>
          <a:lstStyle>
            <a:lvl1pPr algn="l" rtl="0">
              <a:defRPr lang="de-DE" sz="2600" b="1" i="0" u="none" strike="noStrike" baseline="30000" smtClean="0"/>
            </a:lvl1pPr>
          </a:lstStyle>
          <a:p>
            <a:pPr rtl="0"/>
            <a:r>
              <a:rPr lang="de-DE" sz="3700" b="1" i="0" u="none" strike="noStrike" baseline="30000" dirty="0" err="1">
                <a:solidFill>
                  <a:srgbClr val="FFFFFF"/>
                </a:solidFill>
                <a:latin typeface="Arial"/>
              </a:rPr>
              <a:t>Acknowledgements</a:t>
            </a:r>
            <a:br>
              <a:rPr lang="de-DE" sz="4500" b="1" i="0" u="none" strike="noStrike" baseline="30000" dirty="0">
                <a:solidFill>
                  <a:srgbClr val="FFFFFF"/>
                </a:solidFill>
                <a:latin typeface="Arial"/>
              </a:rPr>
            </a:br>
            <a:br>
              <a:rPr lang="de-DE" sz="1500" b="0" i="0" u="none" strike="noStrike" baseline="30000" dirty="0">
                <a:solidFill>
                  <a:srgbClr val="FFFFFF"/>
                </a:solidFill>
                <a:latin typeface="Minion Pro"/>
              </a:rPr>
            </a:br>
            <a:r>
              <a:rPr lang="en-US" sz="2100" b="0" i="0" u="none" strike="noStrike" baseline="30000" dirty="0">
                <a:solidFill>
                  <a:srgbClr val="FFFFFF"/>
                </a:solidFill>
                <a:latin typeface="Arial"/>
              </a:rPr>
              <a:t>This talk is supported by the Cluster of Excellence “Precision Physics, </a:t>
            </a:r>
            <a:br>
              <a:rPr lang="en-US" sz="2100" b="0" i="0" u="none" strike="noStrike" baseline="30000" dirty="0">
                <a:solidFill>
                  <a:srgbClr val="FFFFFF"/>
                </a:solidFill>
                <a:latin typeface="Arial"/>
              </a:rPr>
            </a:br>
            <a:r>
              <a:rPr lang="en-US" sz="2100" b="0" i="0" u="none" strike="noStrike" baseline="30000" dirty="0">
                <a:solidFill>
                  <a:srgbClr val="FFFFFF"/>
                </a:solidFill>
                <a:latin typeface="Arial"/>
              </a:rPr>
              <a:t>Fundamental Interactions, and Structure of Matter” (PRISMA) funded by </a:t>
            </a:r>
            <a:br>
              <a:rPr lang="en-US" sz="2100" b="0" i="0" u="none" strike="noStrike" baseline="30000" dirty="0">
                <a:solidFill>
                  <a:srgbClr val="FFFFFF"/>
                </a:solidFill>
                <a:latin typeface="Arial"/>
              </a:rPr>
            </a:br>
            <a:r>
              <a:rPr lang="en-US" sz="2100" b="0" i="0" u="none" strike="noStrike" baseline="30000" dirty="0">
                <a:solidFill>
                  <a:srgbClr val="FFFFFF"/>
                </a:solidFill>
                <a:latin typeface="Arial"/>
              </a:rPr>
              <a:t>the German Research Foundation (DFG) within the German Excellence Initiative. </a:t>
            </a:r>
            <a:br>
              <a:rPr lang="en-US" sz="2600" b="0" i="0" u="none" strike="noStrike" baseline="30000" dirty="0">
                <a:solidFill>
                  <a:srgbClr val="FFFFFF"/>
                </a:solidFill>
                <a:latin typeface="Arial"/>
              </a:rPr>
            </a:br>
            <a:br>
              <a:rPr lang="en-US" sz="2600" b="0" i="0" u="none" strike="noStrike" baseline="30000" dirty="0">
                <a:solidFill>
                  <a:srgbClr val="FFFFFF"/>
                </a:solidFill>
                <a:latin typeface="Arial"/>
              </a:rPr>
            </a:br>
            <a:r>
              <a:rPr lang="de-DE" sz="2600" b="1" i="0" u="none" strike="noStrike" baseline="30000" dirty="0" err="1">
                <a:solidFill>
                  <a:srgbClr val="FFFFFF"/>
                </a:solidFill>
                <a:latin typeface="Arial"/>
              </a:rPr>
              <a:t>Visit</a:t>
            </a:r>
            <a:r>
              <a:rPr lang="de-DE" sz="2600" b="1" i="0" u="none" strike="noStrike" baseline="30000" dirty="0">
                <a:solidFill>
                  <a:srgbClr val="FFFFFF"/>
                </a:solidFill>
                <a:latin typeface="Arial"/>
              </a:rPr>
              <a:t> </a:t>
            </a:r>
            <a:r>
              <a:rPr lang="de-DE" sz="2600" b="1" i="0" u="none" strike="noStrike" baseline="30000" dirty="0" err="1">
                <a:solidFill>
                  <a:srgbClr val="FFFFFF"/>
                </a:solidFill>
                <a:latin typeface="Arial"/>
              </a:rPr>
              <a:t>us</a:t>
            </a:r>
            <a:r>
              <a:rPr lang="de-DE" sz="2600" b="1" i="0" u="none" strike="noStrike" baseline="30000" dirty="0">
                <a:solidFill>
                  <a:srgbClr val="FFFFFF"/>
                </a:solidFill>
                <a:latin typeface="Arial"/>
              </a:rPr>
              <a:t> @ www.prisma.uni-mainz.de</a:t>
            </a:r>
            <a:endParaRPr lang="de-DE" dirty="0"/>
          </a:p>
        </p:txBody>
      </p:sp>
      <p:sp>
        <p:nvSpPr>
          <p:cNvPr id="4" name="Datumsplatzhalter 3"/>
          <p:cNvSpPr>
            <a:spLocks noGrp="1"/>
          </p:cNvSpPr>
          <p:nvPr>
            <p:ph type="dt" sz="half" idx="10"/>
          </p:nvPr>
        </p:nvSpPr>
        <p:spPr>
          <a:xfrm>
            <a:off x="8976320" y="6309321"/>
            <a:ext cx="2844800" cy="365125"/>
          </a:xfrm>
        </p:spPr>
        <p:txBody>
          <a:bodyPr/>
          <a:lstStyle>
            <a:lvl1pPr algn="r">
              <a:defRPr>
                <a:solidFill>
                  <a:schemeClr val="bg1"/>
                </a:solidFill>
              </a:defRPr>
            </a:lvl1pPr>
          </a:lstStyle>
          <a:p>
            <a:fld id="{C8AE6D60-56E6-4D45-AE9A-D2B9319B6214}" type="datetime1">
              <a:rPr lang="de-DE" smtClean="0"/>
              <a:t>13.10.2022</a:t>
            </a:fld>
            <a:endParaRPr lang="de-DE" dirty="0"/>
          </a:p>
        </p:txBody>
      </p:sp>
    </p:spTree>
    <p:extLst>
      <p:ext uri="{BB962C8B-B14F-4D97-AF65-F5344CB8AC3E}">
        <p14:creationId xmlns:p14="http://schemas.microsoft.com/office/powerpoint/2010/main" val="119321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cknowledgements (blau-r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1679509" y="2204864"/>
            <a:ext cx="8736971" cy="1730624"/>
          </a:xfrm>
        </p:spPr>
        <p:txBody>
          <a:bodyPr>
            <a:normAutofit/>
          </a:bodyPr>
          <a:lstStyle>
            <a:lvl1pPr algn="l" rtl="0">
              <a:defRPr lang="de-DE" sz="2600" b="1" i="0" u="none" strike="noStrike" baseline="30000" smtClean="0"/>
            </a:lvl1pPr>
          </a:lstStyle>
          <a:p>
            <a:pPr rtl="0"/>
            <a:endParaRPr lang="de-DE" dirty="0"/>
          </a:p>
        </p:txBody>
      </p:sp>
      <p:sp>
        <p:nvSpPr>
          <p:cNvPr id="4" name="Datumsplatzhalter 3"/>
          <p:cNvSpPr>
            <a:spLocks noGrp="1"/>
          </p:cNvSpPr>
          <p:nvPr>
            <p:ph type="dt" sz="half" idx="10"/>
          </p:nvPr>
        </p:nvSpPr>
        <p:spPr>
          <a:xfrm>
            <a:off x="8976320" y="6309321"/>
            <a:ext cx="2844800" cy="365125"/>
          </a:xfrm>
        </p:spPr>
        <p:txBody>
          <a:bodyPr/>
          <a:lstStyle>
            <a:lvl1pPr algn="r">
              <a:defRPr>
                <a:solidFill>
                  <a:schemeClr val="bg1"/>
                </a:solidFill>
              </a:defRPr>
            </a:lvl1pPr>
          </a:lstStyle>
          <a:p>
            <a:fld id="{9B7205D8-1494-4AAD-8C24-51265D81BA93}" type="datetime1">
              <a:rPr lang="de-DE" smtClean="0"/>
              <a:t>13.10.2022</a:t>
            </a:fld>
            <a:endParaRPr lang="de-DE" dirty="0"/>
          </a:p>
        </p:txBody>
      </p:sp>
    </p:spTree>
    <p:extLst>
      <p:ext uri="{BB962C8B-B14F-4D97-AF65-F5344CB8AC3E}">
        <p14:creationId xmlns:p14="http://schemas.microsoft.com/office/powerpoint/2010/main" val="37164407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folie Variante 01">
    <p:spTree>
      <p:nvGrpSpPr>
        <p:cNvPr id="1" name=""/>
        <p:cNvGrpSpPr/>
        <p:nvPr/>
      </p:nvGrpSpPr>
      <p:grpSpPr>
        <a:xfrm>
          <a:off x="0" y="0"/>
          <a:ext cx="0" cy="0"/>
          <a:chOff x="0" y="0"/>
          <a:chExt cx="0" cy="0"/>
        </a:xfrm>
      </p:grpSpPr>
      <p:pic>
        <p:nvPicPr>
          <p:cNvPr id="18" name="Grafik 17">
            <a:extLst>
              <a:ext uri="{FF2B5EF4-FFF2-40B4-BE49-F238E27FC236}">
                <a16:creationId xmlns:a16="http://schemas.microsoft.com/office/drawing/2014/main" id="{88B3C831-8866-5943-A72E-21EE02F5F179}"/>
              </a:ext>
            </a:extLst>
          </p:cNvPr>
          <p:cNvPicPr>
            <a:picLocks noChangeAspect="1"/>
          </p:cNvPicPr>
          <p:nvPr userDrawn="1"/>
        </p:nvPicPr>
        <p:blipFill>
          <a:blip r:embed="rId2"/>
          <a:stretch>
            <a:fillRect/>
          </a:stretch>
        </p:blipFill>
        <p:spPr>
          <a:xfrm>
            <a:off x="9508962" y="769946"/>
            <a:ext cx="2387763" cy="834433"/>
          </a:xfrm>
          <a:prstGeom prst="rect">
            <a:avLst/>
          </a:prstGeom>
        </p:spPr>
      </p:pic>
      <p:pic>
        <p:nvPicPr>
          <p:cNvPr id="51" name="Grafik 50">
            <a:extLst>
              <a:ext uri="{FF2B5EF4-FFF2-40B4-BE49-F238E27FC236}">
                <a16:creationId xmlns:a16="http://schemas.microsoft.com/office/drawing/2014/main" id="{876245AA-47CC-454F-8D70-4AF314E8015C}"/>
              </a:ext>
            </a:extLst>
          </p:cNvPr>
          <p:cNvPicPr>
            <a:picLocks noChangeAspect="1"/>
          </p:cNvPicPr>
          <p:nvPr userDrawn="1"/>
        </p:nvPicPr>
        <p:blipFill>
          <a:blip r:embed="rId3"/>
          <a:stretch>
            <a:fillRect/>
          </a:stretch>
        </p:blipFill>
        <p:spPr>
          <a:xfrm>
            <a:off x="0" y="1654387"/>
            <a:ext cx="12192000" cy="4114588"/>
          </a:xfrm>
          <a:prstGeom prst="rect">
            <a:avLst/>
          </a:prstGeom>
        </p:spPr>
      </p:pic>
      <p:sp>
        <p:nvSpPr>
          <p:cNvPr id="2" name="Titel 1">
            <a:extLst>
              <a:ext uri="{FF2B5EF4-FFF2-40B4-BE49-F238E27FC236}">
                <a16:creationId xmlns:a16="http://schemas.microsoft.com/office/drawing/2014/main" id="{CD5CFD05-35E4-BE48-9780-F37E258F70F8}"/>
              </a:ext>
            </a:extLst>
          </p:cNvPr>
          <p:cNvSpPr>
            <a:spLocks noGrp="1"/>
          </p:cNvSpPr>
          <p:nvPr>
            <p:ph type="ctrTitle" hasCustomPrompt="1"/>
          </p:nvPr>
        </p:nvSpPr>
        <p:spPr>
          <a:xfrm>
            <a:off x="577850" y="2312989"/>
            <a:ext cx="7666740" cy="909896"/>
          </a:xfrm>
        </p:spPr>
        <p:txBody>
          <a:bodyPr anchor="ctr" anchorCtr="0">
            <a:normAutofit/>
          </a:bodyPr>
          <a:lstStyle>
            <a:lvl1pPr algn="l">
              <a:defRPr sz="4800">
                <a:solidFill>
                  <a:schemeClr val="bg1"/>
                </a:solidFill>
              </a:defRPr>
            </a:lvl1pPr>
          </a:lstStyle>
          <a:p>
            <a:r>
              <a:rPr lang="de-DE" dirty="0"/>
              <a:t>Headline Titel &gt;48 PT </a:t>
            </a:r>
          </a:p>
        </p:txBody>
      </p:sp>
      <p:sp>
        <p:nvSpPr>
          <p:cNvPr id="3" name="Untertitel 2">
            <a:extLst>
              <a:ext uri="{FF2B5EF4-FFF2-40B4-BE49-F238E27FC236}">
                <a16:creationId xmlns:a16="http://schemas.microsoft.com/office/drawing/2014/main" id="{29D065A2-84F7-4A46-888E-2EAF252985EF}"/>
              </a:ext>
            </a:extLst>
          </p:cNvPr>
          <p:cNvSpPr>
            <a:spLocks noGrp="1"/>
          </p:cNvSpPr>
          <p:nvPr>
            <p:ph type="subTitle" idx="1" hasCustomPrompt="1"/>
          </p:nvPr>
        </p:nvSpPr>
        <p:spPr>
          <a:xfrm>
            <a:off x="577850" y="3252993"/>
            <a:ext cx="7659245" cy="824328"/>
          </a:xfrm>
        </p:spPr>
        <p:txBody>
          <a:bodyPr lIns="0" tIns="0" rIns="0" bIns="0" anchor="ctr" anchorCtr="0">
            <a:noAutofit/>
          </a:bodyPr>
          <a:lstStyle>
            <a:lvl1pPr marL="9525" indent="0" algn="l">
              <a:buNone/>
              <a:tabLst/>
              <a:defRPr sz="4800" b="0" i="0">
                <a:solidFill>
                  <a:schemeClr val="bg1"/>
                </a:solidFill>
                <a:latin typeface="Source Sans Pro Light" panose="020B04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SUBLINE TITEL &gt;48. PT</a:t>
            </a:r>
          </a:p>
        </p:txBody>
      </p:sp>
      <p:sp>
        <p:nvSpPr>
          <p:cNvPr id="16" name="Textplatzhalter 15">
            <a:extLst>
              <a:ext uri="{FF2B5EF4-FFF2-40B4-BE49-F238E27FC236}">
                <a16:creationId xmlns:a16="http://schemas.microsoft.com/office/drawing/2014/main" id="{3469358C-AFC1-E348-8CAF-F23864F8A9AC}"/>
              </a:ext>
            </a:extLst>
          </p:cNvPr>
          <p:cNvSpPr>
            <a:spLocks noGrp="1"/>
          </p:cNvSpPr>
          <p:nvPr>
            <p:ph type="body" sz="quarter" idx="10" hasCustomPrompt="1"/>
          </p:nvPr>
        </p:nvSpPr>
        <p:spPr>
          <a:xfrm>
            <a:off x="577850" y="4601460"/>
            <a:ext cx="5118100" cy="696912"/>
          </a:xfrm>
        </p:spPr>
        <p:txBody>
          <a:bodyPr lIns="0" tIns="0" rIns="0" bIns="0">
            <a:normAutofit/>
          </a:bodyPr>
          <a:lstStyle>
            <a:lvl1pPr marL="0" indent="0">
              <a:buFontTx/>
              <a:buNone/>
              <a:defRPr sz="2400">
                <a:solidFill>
                  <a:schemeClr val="accent4"/>
                </a:solidFill>
              </a:defRPr>
            </a:lvl1pPr>
            <a:lvl2pPr marL="457200" indent="0">
              <a:buNone/>
              <a:defRPr/>
            </a:lvl2pPr>
          </a:lstStyle>
          <a:p>
            <a:pPr lvl="0"/>
            <a:r>
              <a:rPr lang="de-DE" dirty="0"/>
              <a:t>Datum oder URL</a:t>
            </a:r>
          </a:p>
        </p:txBody>
      </p:sp>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4" name="Rechteck 3">
            <a:extLst>
              <a:ext uri="{FF2B5EF4-FFF2-40B4-BE49-F238E27FC236}">
                <a16:creationId xmlns:a16="http://schemas.microsoft.com/office/drawing/2014/main" id="{5FBD8F71-8D1F-DA43-9AE3-DC718A13110D}"/>
              </a:ext>
            </a:extLst>
          </p:cNvPr>
          <p:cNvSpPr/>
          <p:nvPr userDrawn="1"/>
        </p:nvSpPr>
        <p:spPr>
          <a:xfrm>
            <a:off x="578369"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D4E27168-E58C-8041-961E-3402811858C2}"/>
              </a:ext>
            </a:extLst>
          </p:cNvPr>
          <p:cNvSpPr/>
          <p:nvPr userDrawn="1"/>
        </p:nvSpPr>
        <p:spPr>
          <a:xfrm>
            <a:off x="1010369"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3AF41899-2BAA-7E42-BE72-A0C2927BD9AD}"/>
              </a:ext>
            </a:extLst>
          </p:cNvPr>
          <p:cNvSpPr/>
          <p:nvPr userDrawn="1"/>
        </p:nvSpPr>
        <p:spPr>
          <a:xfrm>
            <a:off x="1442069"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678058202"/>
      </p:ext>
    </p:extLst>
  </p:cSld>
  <p:clrMapOvr>
    <a:masterClrMapping/>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folie Var02">
    <p:spTree>
      <p:nvGrpSpPr>
        <p:cNvPr id="1" name=""/>
        <p:cNvGrpSpPr/>
        <p:nvPr/>
      </p:nvGrpSpPr>
      <p:grpSpPr>
        <a:xfrm>
          <a:off x="0" y="0"/>
          <a:ext cx="0" cy="0"/>
          <a:chOff x="0" y="0"/>
          <a:chExt cx="0" cy="0"/>
        </a:xfrm>
      </p:grpSpPr>
      <p:sp>
        <p:nvSpPr>
          <p:cNvPr id="10" name="Rechteck 9">
            <a:extLst>
              <a:ext uri="{FF2B5EF4-FFF2-40B4-BE49-F238E27FC236}">
                <a16:creationId xmlns:a16="http://schemas.microsoft.com/office/drawing/2014/main" id="{96CCC77F-9184-834F-94BB-65A77A303564}"/>
              </a:ext>
            </a:extLst>
          </p:cNvPr>
          <p:cNvSpPr/>
          <p:nvPr userDrawn="1"/>
        </p:nvSpPr>
        <p:spPr>
          <a:xfrm>
            <a:off x="0" y="1615931"/>
            <a:ext cx="12192000" cy="415304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2"/>
              </a:solidFill>
            </a:endParaRPr>
          </a:p>
        </p:txBody>
      </p:sp>
      <p:sp>
        <p:nvSpPr>
          <p:cNvPr id="2" name="Titel 1">
            <a:extLst>
              <a:ext uri="{FF2B5EF4-FFF2-40B4-BE49-F238E27FC236}">
                <a16:creationId xmlns:a16="http://schemas.microsoft.com/office/drawing/2014/main" id="{CD5CFD05-35E4-BE48-9780-F37E258F70F8}"/>
              </a:ext>
            </a:extLst>
          </p:cNvPr>
          <p:cNvSpPr>
            <a:spLocks noGrp="1"/>
          </p:cNvSpPr>
          <p:nvPr>
            <p:ph type="ctrTitle" hasCustomPrompt="1"/>
          </p:nvPr>
        </p:nvSpPr>
        <p:spPr>
          <a:xfrm>
            <a:off x="577849" y="1623438"/>
            <a:ext cx="8870951" cy="2313562"/>
          </a:xfrm>
        </p:spPr>
        <p:txBody>
          <a:bodyPr anchor="ctr" anchorCtr="0">
            <a:noAutofit/>
          </a:bodyPr>
          <a:lstStyle>
            <a:lvl1pPr algn="l">
              <a:lnSpc>
                <a:spcPct val="100000"/>
              </a:lnSpc>
              <a:defRPr sz="4000" cap="none" baseline="0">
                <a:solidFill>
                  <a:schemeClr val="bg1"/>
                </a:solidFill>
              </a:defRPr>
            </a:lvl1pPr>
          </a:lstStyle>
          <a:p>
            <a:r>
              <a:rPr lang="de-DE" dirty="0"/>
              <a:t>Headline Titel &lt;40 PT 2 bis 3-zeilig</a:t>
            </a:r>
            <a:br>
              <a:rPr lang="de-DE" dirty="0"/>
            </a:br>
            <a:r>
              <a:rPr lang="de-DE" dirty="0"/>
              <a:t>in Minuskeln, Größe kann </a:t>
            </a:r>
            <a:r>
              <a:rPr lang="de-DE" dirty="0" err="1"/>
              <a:t>varieren</a:t>
            </a:r>
            <a:endParaRPr lang="de-DE" dirty="0"/>
          </a:p>
        </p:txBody>
      </p:sp>
      <p:sp>
        <p:nvSpPr>
          <p:cNvPr id="16" name="Textplatzhalter 15">
            <a:extLst>
              <a:ext uri="{FF2B5EF4-FFF2-40B4-BE49-F238E27FC236}">
                <a16:creationId xmlns:a16="http://schemas.microsoft.com/office/drawing/2014/main" id="{3469358C-AFC1-E348-8CAF-F23864F8A9AC}"/>
              </a:ext>
            </a:extLst>
          </p:cNvPr>
          <p:cNvSpPr>
            <a:spLocks noGrp="1"/>
          </p:cNvSpPr>
          <p:nvPr>
            <p:ph type="body" sz="quarter" idx="10" hasCustomPrompt="1"/>
          </p:nvPr>
        </p:nvSpPr>
        <p:spPr>
          <a:xfrm>
            <a:off x="590550" y="4639560"/>
            <a:ext cx="5118100" cy="696912"/>
          </a:xfrm>
        </p:spPr>
        <p:txBody>
          <a:bodyPr lIns="0" tIns="0" rIns="0" bIns="0" anchor="ctr" anchorCtr="0">
            <a:noAutofit/>
          </a:bodyPr>
          <a:lstStyle>
            <a:lvl1pPr marL="0" indent="0">
              <a:buFontTx/>
              <a:buNone/>
              <a:defRPr sz="2000">
                <a:solidFill>
                  <a:schemeClr val="accent4"/>
                </a:solidFill>
              </a:defRPr>
            </a:lvl1pPr>
            <a:lvl2pPr marL="457200" indent="0">
              <a:buNone/>
              <a:defRPr/>
            </a:lvl2pPr>
          </a:lstStyle>
          <a:p>
            <a:pPr lvl="0"/>
            <a:r>
              <a:rPr lang="de-DE" dirty="0"/>
              <a:t>Datum oder URL</a:t>
            </a:r>
          </a:p>
        </p:txBody>
      </p:sp>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23" name="Textplatzhalter 22">
            <a:extLst>
              <a:ext uri="{FF2B5EF4-FFF2-40B4-BE49-F238E27FC236}">
                <a16:creationId xmlns:a16="http://schemas.microsoft.com/office/drawing/2014/main" id="{4019FB14-7253-3C45-B457-58627D062E42}"/>
              </a:ext>
            </a:extLst>
          </p:cNvPr>
          <p:cNvSpPr>
            <a:spLocks noGrp="1"/>
          </p:cNvSpPr>
          <p:nvPr>
            <p:ph type="body" sz="quarter" idx="13" hasCustomPrompt="1"/>
          </p:nvPr>
        </p:nvSpPr>
        <p:spPr>
          <a:xfrm>
            <a:off x="577850" y="3152775"/>
            <a:ext cx="7877175" cy="981075"/>
          </a:xfrm>
        </p:spPr>
        <p:txBody>
          <a:bodyPr lIns="0" tIns="0" rIns="0" bIns="0" anchor="ctr" anchorCtr="0">
            <a:noAutofit/>
          </a:bodyPr>
          <a:lstStyle>
            <a:lvl1pPr marL="0" indent="0">
              <a:buFontTx/>
              <a:buNone/>
              <a:defRPr sz="2000">
                <a:solidFill>
                  <a:schemeClr val="bg1"/>
                </a:solidFill>
              </a:defRPr>
            </a:lvl1pPr>
          </a:lstStyle>
          <a:p>
            <a:pPr lvl="0"/>
            <a:r>
              <a:rPr lang="de-DE" dirty="0" err="1"/>
              <a:t>Subline</a:t>
            </a:r>
            <a:r>
              <a:rPr lang="de-DE" dirty="0"/>
              <a:t> 50% von Headline kann auch </a:t>
            </a:r>
            <a:r>
              <a:rPr lang="de-DE" dirty="0" err="1"/>
              <a:t>mehrzeiligsein</a:t>
            </a:r>
            <a:endParaRPr lang="de-DE" dirty="0"/>
          </a:p>
        </p:txBody>
      </p:sp>
      <p:sp>
        <p:nvSpPr>
          <p:cNvPr id="12" name="Rechteck 11">
            <a:extLst>
              <a:ext uri="{FF2B5EF4-FFF2-40B4-BE49-F238E27FC236}">
                <a16:creationId xmlns:a16="http://schemas.microsoft.com/office/drawing/2014/main" id="{8CD8B890-6558-464D-910F-C155A0C8B31A}"/>
              </a:ext>
            </a:extLst>
          </p:cNvPr>
          <p:cNvSpPr/>
          <p:nvPr userDrawn="1"/>
        </p:nvSpPr>
        <p:spPr>
          <a:xfrm>
            <a:off x="578369"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0179FF9D-CAB4-A34F-8F9E-C225142A800B}"/>
              </a:ext>
            </a:extLst>
          </p:cNvPr>
          <p:cNvSpPr/>
          <p:nvPr userDrawn="1"/>
        </p:nvSpPr>
        <p:spPr>
          <a:xfrm>
            <a:off x="1010369"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B72B70AD-1A85-924B-9CEA-8E9274046E3F}"/>
              </a:ext>
            </a:extLst>
          </p:cNvPr>
          <p:cNvSpPr/>
          <p:nvPr userDrawn="1"/>
        </p:nvSpPr>
        <p:spPr>
          <a:xfrm>
            <a:off x="1442069"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EA48C1D8-199C-7640-B8B4-2F5B8128EEFD}"/>
              </a:ext>
            </a:extLst>
          </p:cNvPr>
          <p:cNvPicPr>
            <a:picLocks noChangeAspect="1"/>
          </p:cNvPicPr>
          <p:nvPr userDrawn="1"/>
        </p:nvPicPr>
        <p:blipFill>
          <a:blip r:embed="rId2"/>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2095639997"/>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instieg Them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29FA98-C856-E044-BFF5-2A740457DB36}"/>
              </a:ext>
            </a:extLst>
          </p:cNvPr>
          <p:cNvSpPr>
            <a:spLocks noGrp="1"/>
          </p:cNvSpPr>
          <p:nvPr>
            <p:ph type="title" hasCustomPrompt="1"/>
          </p:nvPr>
        </p:nvSpPr>
        <p:spPr>
          <a:xfrm>
            <a:off x="577850" y="836613"/>
            <a:ext cx="11036300" cy="1476375"/>
          </a:xfrm>
        </p:spPr>
        <p:txBody>
          <a:bodyPr/>
          <a:lstStyle>
            <a:lvl1pPr algn="ctr">
              <a:defRPr cap="none" baseline="0">
                <a:solidFill>
                  <a:schemeClr val="accent2">
                    <a:alpha val="69875"/>
                  </a:schemeClr>
                </a:solidFill>
              </a:defRPr>
            </a:lvl1pPr>
          </a:lstStyle>
          <a:p>
            <a:r>
              <a:rPr lang="de-DE" dirty="0"/>
              <a:t>Headline 02 Kapitelüberschrift</a:t>
            </a:r>
          </a:p>
        </p:txBody>
      </p:sp>
      <p:sp>
        <p:nvSpPr>
          <p:cNvPr id="3" name="Inhaltsplatzhalter 2">
            <a:extLst>
              <a:ext uri="{FF2B5EF4-FFF2-40B4-BE49-F238E27FC236}">
                <a16:creationId xmlns:a16="http://schemas.microsoft.com/office/drawing/2014/main" id="{D2A781B0-9769-D341-B617-179DA74B86D9}"/>
              </a:ext>
            </a:extLst>
          </p:cNvPr>
          <p:cNvSpPr>
            <a:spLocks noGrp="1"/>
          </p:cNvSpPr>
          <p:nvPr>
            <p:ph idx="1"/>
          </p:nvPr>
        </p:nvSpPr>
        <p:spPr>
          <a:xfrm>
            <a:off x="577850" y="2692399"/>
            <a:ext cx="11036300" cy="3484563"/>
          </a:xfrm>
        </p:spPr>
        <p:txBody>
          <a:bodyPr lIns="0" tIns="0" rIns="0" bIns="0"/>
          <a:lstStyle>
            <a:lvl1pPr marL="0" indent="0" algn="ctr">
              <a:buFontTx/>
              <a:buNone/>
              <a:defRPr sz="2400"/>
            </a:lvl1pPr>
            <a:lvl2pPr marL="457200" indent="0" algn="ctr">
              <a:buFontTx/>
              <a:buNone/>
              <a:defRPr b="1" i="0">
                <a:solidFill>
                  <a:schemeClr val="accent3"/>
                </a:solidFill>
                <a:latin typeface="Source Sans Pro" panose="020B0503030403020204" pitchFamily="34" charset="77"/>
              </a:defRPr>
            </a:lvl2pPr>
            <a:lvl3pPr marL="914400" indent="0" algn="ctr">
              <a:buFontTx/>
              <a:buNone/>
              <a:defRPr/>
            </a:lvl3pPr>
            <a:lvl4pPr marL="1371600" indent="0" algn="ctr">
              <a:buFontTx/>
              <a:buNone/>
              <a:defRPr/>
            </a:lvl4pPr>
            <a:lvl5pPr marL="1828800" indent="0" algn="ctr">
              <a:buFontTx/>
              <a:buNone/>
              <a:defRPr/>
            </a:lvl5pPr>
          </a:lstStyle>
          <a:p>
            <a:pPr lvl="0"/>
            <a:r>
              <a:rPr lang="de-DE" dirty="0"/>
              <a:t>Mastertextformat bearbeiten</a:t>
            </a:r>
          </a:p>
          <a:p>
            <a:pPr lvl="1"/>
            <a:r>
              <a:rPr lang="de-DE" dirty="0"/>
              <a:t>Zweite Ebene</a:t>
            </a:r>
          </a:p>
        </p:txBody>
      </p:sp>
      <p:sp>
        <p:nvSpPr>
          <p:cNvPr id="8" name="Textplatzhalter 7">
            <a:extLst>
              <a:ext uri="{FF2B5EF4-FFF2-40B4-BE49-F238E27FC236}">
                <a16:creationId xmlns:a16="http://schemas.microsoft.com/office/drawing/2014/main" id="{7E2AD197-4354-804D-A1E7-59F2E7372BC5}"/>
              </a:ext>
            </a:extLst>
          </p:cNvPr>
          <p:cNvSpPr>
            <a:spLocks noGrp="1"/>
          </p:cNvSpPr>
          <p:nvPr>
            <p:ph type="body" sz="quarter" idx="13" hasCustomPrompt="1"/>
          </p:nvPr>
        </p:nvSpPr>
        <p:spPr>
          <a:xfrm>
            <a:off x="577850" y="288926"/>
            <a:ext cx="1398661" cy="224546"/>
          </a:xfrm>
        </p:spPr>
        <p:txBody>
          <a:bodyPr lIns="0" tIns="0" rIns="0" bIns="0">
            <a:normAutofit/>
          </a:bodyPr>
          <a:lstStyle>
            <a:lvl1pPr marL="0" indent="0">
              <a:buFontTx/>
              <a:buNone/>
              <a:defRPr sz="1200" cap="all" baseline="0">
                <a:solidFill>
                  <a:schemeClr val="tx2"/>
                </a:solidFill>
              </a:defRPr>
            </a:lvl1pPr>
          </a:lstStyle>
          <a:p>
            <a:pPr lvl="0"/>
            <a:r>
              <a:rPr lang="de-DE" dirty="0"/>
              <a:t>THEMA HIER</a:t>
            </a:r>
          </a:p>
        </p:txBody>
      </p:sp>
      <p:sp>
        <p:nvSpPr>
          <p:cNvPr id="9" name="Rechteck 8">
            <a:extLst>
              <a:ext uri="{FF2B5EF4-FFF2-40B4-BE49-F238E27FC236}">
                <a16:creationId xmlns:a16="http://schemas.microsoft.com/office/drawing/2014/main" id="{E646730D-D583-C94D-B95A-27110E684F13}"/>
              </a:ext>
            </a:extLst>
          </p:cNvPr>
          <p:cNvSpPr/>
          <p:nvPr userDrawn="1"/>
        </p:nvSpPr>
        <p:spPr>
          <a:xfrm>
            <a:off x="577850" y="0"/>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a:extLst>
              <a:ext uri="{FF2B5EF4-FFF2-40B4-BE49-F238E27FC236}">
                <a16:creationId xmlns:a16="http://schemas.microsoft.com/office/drawing/2014/main" id="{55EBD504-B8B4-9347-9CED-32AA328E963C}"/>
              </a:ext>
            </a:extLst>
          </p:cNvPr>
          <p:cNvSpPr/>
          <p:nvPr userDrawn="1"/>
        </p:nvSpPr>
        <p:spPr>
          <a:xfrm>
            <a:off x="1009850" y="0"/>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7974DF12-08C6-654E-9569-4C87E78C33CF}"/>
              </a:ext>
            </a:extLst>
          </p:cNvPr>
          <p:cNvSpPr/>
          <p:nvPr userDrawn="1"/>
        </p:nvSpPr>
        <p:spPr>
          <a:xfrm>
            <a:off x="1441550" y="0"/>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Fußzeilenplatzhalter 4">
            <a:extLst>
              <a:ext uri="{FF2B5EF4-FFF2-40B4-BE49-F238E27FC236}">
                <a16:creationId xmlns:a16="http://schemas.microsoft.com/office/drawing/2014/main" id="{C5C95805-47DF-4816-9487-E0414A7EF4AC}"/>
              </a:ext>
            </a:extLst>
          </p:cNvPr>
          <p:cNvSpPr>
            <a:spLocks noGrp="1"/>
          </p:cNvSpPr>
          <p:nvPr>
            <p:ph type="ftr" sz="quarter" idx="17"/>
          </p:nvPr>
        </p:nvSpPr>
        <p:spPr>
          <a:xfrm>
            <a:off x="500918" y="6393825"/>
            <a:ext cx="4114800" cy="365125"/>
          </a:xfrm>
          <a:prstGeom prst="rect">
            <a:avLst/>
          </a:prstGeom>
        </p:spPr>
        <p:txBody>
          <a:bodyPr/>
          <a:lstStyle>
            <a:lvl1pPr algn="l">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stStyle>
          <a:p>
            <a:r>
              <a:rPr lang="de-DE"/>
              <a:t>Titel Vorname Nachname</a:t>
            </a:r>
          </a:p>
        </p:txBody>
      </p:sp>
      <p:sp>
        <p:nvSpPr>
          <p:cNvPr id="14" name="Foliennummernplatzhalter 11">
            <a:extLst>
              <a:ext uri="{FF2B5EF4-FFF2-40B4-BE49-F238E27FC236}">
                <a16:creationId xmlns:a16="http://schemas.microsoft.com/office/drawing/2014/main" id="{8F191EEA-28FA-46AA-B777-ADFCA32B3D42}"/>
              </a:ext>
            </a:extLst>
          </p:cNvPr>
          <p:cNvSpPr txBox="1">
            <a:spLocks/>
          </p:cNvSpPr>
          <p:nvPr userDrawn="1"/>
        </p:nvSpPr>
        <p:spPr>
          <a:xfrm>
            <a:off x="568208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de-DE" smtClean="0"/>
              <a:pPr algn="ctr"/>
              <a:t>‹#›</a:t>
            </a:fld>
            <a:endParaRPr lang="de-DE" dirty="0"/>
          </a:p>
        </p:txBody>
      </p:sp>
      <p:pic>
        <p:nvPicPr>
          <p:cNvPr id="15" name="Grafik 14">
            <a:extLst>
              <a:ext uri="{FF2B5EF4-FFF2-40B4-BE49-F238E27FC236}">
                <a16:creationId xmlns:a16="http://schemas.microsoft.com/office/drawing/2014/main" id="{B2687BE2-EE01-4255-AD87-2AE7940BDA5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6098" b="9201"/>
          <a:stretch/>
        </p:blipFill>
        <p:spPr>
          <a:xfrm>
            <a:off x="10382354" y="6371339"/>
            <a:ext cx="1398661" cy="365126"/>
          </a:xfrm>
          <a:prstGeom prst="rect">
            <a:avLst/>
          </a:prstGeom>
        </p:spPr>
      </p:pic>
    </p:spTree>
    <p:extLst>
      <p:ext uri="{BB962C8B-B14F-4D97-AF65-F5344CB8AC3E}">
        <p14:creationId xmlns:p14="http://schemas.microsoft.com/office/powerpoint/2010/main" val="42657638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tandardfolie mit Bild und Herrvorheb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C42AE-97C8-B14D-B96E-C0E491150703}"/>
              </a:ext>
            </a:extLst>
          </p:cNvPr>
          <p:cNvSpPr>
            <a:spLocks noGrp="1"/>
          </p:cNvSpPr>
          <p:nvPr>
            <p:ph type="title" hasCustomPrompt="1"/>
          </p:nvPr>
        </p:nvSpPr>
        <p:spPr>
          <a:xfrm>
            <a:off x="577850" y="836613"/>
            <a:ext cx="5518150" cy="446087"/>
          </a:xfrm>
        </p:spPr>
        <p:txBody>
          <a:bodyPr anchor="b">
            <a:noAutofit/>
          </a:bodyPr>
          <a:lstStyle>
            <a:lvl1pPr>
              <a:defRPr sz="2400">
                <a:solidFill>
                  <a:schemeClr val="tx2"/>
                </a:solidFill>
              </a:defRPr>
            </a:lvl1pPr>
          </a:lstStyle>
          <a:p>
            <a:r>
              <a:rPr lang="de-DE" dirty="0"/>
              <a:t>Headline 1.1. blau 24 PT</a:t>
            </a:r>
          </a:p>
        </p:txBody>
      </p:sp>
      <p:sp>
        <p:nvSpPr>
          <p:cNvPr id="3" name="Textplatzhalter 2">
            <a:extLst>
              <a:ext uri="{FF2B5EF4-FFF2-40B4-BE49-F238E27FC236}">
                <a16:creationId xmlns:a16="http://schemas.microsoft.com/office/drawing/2014/main" id="{3101CC29-DC3E-4E4A-897B-EC9B6FECC346}"/>
              </a:ext>
            </a:extLst>
          </p:cNvPr>
          <p:cNvSpPr>
            <a:spLocks noGrp="1"/>
          </p:cNvSpPr>
          <p:nvPr>
            <p:ph type="body" idx="1"/>
          </p:nvPr>
        </p:nvSpPr>
        <p:spPr>
          <a:xfrm>
            <a:off x="577850" y="1489472"/>
            <a:ext cx="5518150" cy="1901031"/>
          </a:xfrm>
        </p:spPr>
        <p:txBody>
          <a:bodyPr lIns="0" tIns="0" rIns="0" bIns="0">
            <a:noAutofit/>
          </a:bodyPr>
          <a:lstStyle>
            <a:lvl1pPr marL="0" indent="0">
              <a:lnSpc>
                <a:spcPts val="25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8" name="Textplatzhalter 7">
            <a:extLst>
              <a:ext uri="{FF2B5EF4-FFF2-40B4-BE49-F238E27FC236}">
                <a16:creationId xmlns:a16="http://schemas.microsoft.com/office/drawing/2014/main" id="{147B437D-28A8-E744-8B2C-38B3F959A1F3}"/>
              </a:ext>
            </a:extLst>
          </p:cNvPr>
          <p:cNvSpPr>
            <a:spLocks noGrp="1"/>
          </p:cNvSpPr>
          <p:nvPr>
            <p:ph type="body" sz="quarter" idx="13"/>
          </p:nvPr>
        </p:nvSpPr>
        <p:spPr>
          <a:xfrm>
            <a:off x="577850" y="4616450"/>
            <a:ext cx="5518150" cy="828675"/>
          </a:xfrm>
        </p:spPr>
        <p:txBody>
          <a:bodyPr lIns="0" tIns="0" rIns="0" bIns="0"/>
          <a:lstStyle>
            <a:lvl1pPr marL="0" indent="0">
              <a:buFontTx/>
              <a:buNone/>
              <a:defRPr sz="2400" b="1" i="0">
                <a:solidFill>
                  <a:schemeClr val="accent3"/>
                </a:solidFill>
                <a:latin typeface="Source Sans Pro" panose="020B0503030403020204" pitchFamily="34" charset="77"/>
              </a:defRPr>
            </a:lvl1pPr>
            <a:lvl2pPr marL="457200" indent="0">
              <a:buNone/>
              <a:defRPr/>
            </a:lvl2pPr>
          </a:lstStyle>
          <a:p>
            <a:pPr lvl="0"/>
            <a:r>
              <a:rPr lang="de-DE" dirty="0"/>
              <a:t>Mastertextformat bearbeiten</a:t>
            </a:r>
          </a:p>
          <a:p>
            <a:pPr lvl="1"/>
            <a:endParaRPr lang="de-DE" dirty="0"/>
          </a:p>
        </p:txBody>
      </p:sp>
      <p:sp>
        <p:nvSpPr>
          <p:cNvPr id="10" name="Bildplatzhalter 9">
            <a:extLst>
              <a:ext uri="{FF2B5EF4-FFF2-40B4-BE49-F238E27FC236}">
                <a16:creationId xmlns:a16="http://schemas.microsoft.com/office/drawing/2014/main" id="{D6AE1CAD-EEB0-414C-BAC5-0672F1BA05BC}"/>
              </a:ext>
            </a:extLst>
          </p:cNvPr>
          <p:cNvSpPr>
            <a:spLocks noGrp="1"/>
          </p:cNvSpPr>
          <p:nvPr>
            <p:ph type="pic" sz="quarter" idx="14"/>
          </p:nvPr>
        </p:nvSpPr>
        <p:spPr>
          <a:xfrm>
            <a:off x="6096000" y="836614"/>
            <a:ext cx="5518150" cy="5246686"/>
          </a:xfrm>
          <a:solidFill>
            <a:schemeClr val="bg1">
              <a:lumMod val="95000"/>
            </a:schemeClr>
          </a:solidFill>
        </p:spPr>
        <p:txBody>
          <a:bodyPr/>
          <a:lstStyle>
            <a:lvl1pPr marL="0" indent="0">
              <a:buFontTx/>
              <a:buNone/>
              <a:defRPr>
                <a:solidFill>
                  <a:schemeClr val="bg1">
                    <a:lumMod val="75000"/>
                  </a:schemeClr>
                </a:solidFill>
              </a:defRPr>
            </a:lvl1pPr>
          </a:lstStyle>
          <a:p>
            <a:endParaRPr lang="de-DE" dirty="0"/>
          </a:p>
        </p:txBody>
      </p:sp>
      <p:sp>
        <p:nvSpPr>
          <p:cNvPr id="9" name="Textplatzhalter 7">
            <a:extLst>
              <a:ext uri="{FF2B5EF4-FFF2-40B4-BE49-F238E27FC236}">
                <a16:creationId xmlns:a16="http://schemas.microsoft.com/office/drawing/2014/main" id="{0EC40868-FCD5-CE4C-B669-67310C7F379F}"/>
              </a:ext>
            </a:extLst>
          </p:cNvPr>
          <p:cNvSpPr>
            <a:spLocks noGrp="1"/>
          </p:cNvSpPr>
          <p:nvPr>
            <p:ph type="body" sz="quarter" idx="15" hasCustomPrompt="1"/>
          </p:nvPr>
        </p:nvSpPr>
        <p:spPr>
          <a:xfrm>
            <a:off x="577850" y="288926"/>
            <a:ext cx="1398661" cy="224546"/>
          </a:xfrm>
        </p:spPr>
        <p:txBody>
          <a:bodyPr lIns="0" tIns="0" rIns="0" bIns="0">
            <a:normAutofit/>
          </a:bodyPr>
          <a:lstStyle>
            <a:lvl1pPr marL="0" indent="0">
              <a:buFontTx/>
              <a:buNone/>
              <a:defRPr sz="1200" cap="all" baseline="0">
                <a:solidFill>
                  <a:schemeClr val="tx2"/>
                </a:solidFill>
              </a:defRPr>
            </a:lvl1pPr>
          </a:lstStyle>
          <a:p>
            <a:pPr lvl="0"/>
            <a:r>
              <a:rPr lang="de-DE" dirty="0"/>
              <a:t>THEMA HIER</a:t>
            </a:r>
          </a:p>
        </p:txBody>
      </p:sp>
      <p:sp>
        <p:nvSpPr>
          <p:cNvPr id="11" name="Rechteck 10">
            <a:extLst>
              <a:ext uri="{FF2B5EF4-FFF2-40B4-BE49-F238E27FC236}">
                <a16:creationId xmlns:a16="http://schemas.microsoft.com/office/drawing/2014/main" id="{16A5265E-3CC6-A04A-B1CC-40476DC6B738}"/>
              </a:ext>
            </a:extLst>
          </p:cNvPr>
          <p:cNvSpPr/>
          <p:nvPr userDrawn="1"/>
        </p:nvSpPr>
        <p:spPr>
          <a:xfrm>
            <a:off x="577850" y="0"/>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C4BE76F8-64BC-F840-B7AD-6F40956F78F3}"/>
              </a:ext>
            </a:extLst>
          </p:cNvPr>
          <p:cNvSpPr/>
          <p:nvPr userDrawn="1"/>
        </p:nvSpPr>
        <p:spPr>
          <a:xfrm>
            <a:off x="1009850" y="0"/>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1C46DC99-ACC9-3E41-AE07-30C42F1A20EB}"/>
              </a:ext>
            </a:extLst>
          </p:cNvPr>
          <p:cNvSpPr/>
          <p:nvPr userDrawn="1"/>
        </p:nvSpPr>
        <p:spPr>
          <a:xfrm>
            <a:off x="1441550" y="0"/>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Foliennummernplatzhalter 11">
            <a:extLst>
              <a:ext uri="{FF2B5EF4-FFF2-40B4-BE49-F238E27FC236}">
                <a16:creationId xmlns:a16="http://schemas.microsoft.com/office/drawing/2014/main" id="{8409F07A-62E3-4944-A413-C83F68830F06}"/>
              </a:ext>
            </a:extLst>
          </p:cNvPr>
          <p:cNvSpPr txBox="1">
            <a:spLocks/>
          </p:cNvSpPr>
          <p:nvPr userDrawn="1"/>
        </p:nvSpPr>
        <p:spPr>
          <a:xfrm>
            <a:off x="4732778" y="6333057"/>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de-DE" dirty="0"/>
          </a:p>
        </p:txBody>
      </p:sp>
      <p:sp>
        <p:nvSpPr>
          <p:cNvPr id="23" name="Fußzeilenplatzhalter 4">
            <a:extLst>
              <a:ext uri="{FF2B5EF4-FFF2-40B4-BE49-F238E27FC236}">
                <a16:creationId xmlns:a16="http://schemas.microsoft.com/office/drawing/2014/main" id="{B1284AA7-B9BC-4045-B9CD-53913A012581}"/>
              </a:ext>
            </a:extLst>
          </p:cNvPr>
          <p:cNvSpPr>
            <a:spLocks noGrp="1"/>
          </p:cNvSpPr>
          <p:nvPr>
            <p:ph type="ftr" sz="quarter" idx="17"/>
          </p:nvPr>
        </p:nvSpPr>
        <p:spPr>
          <a:xfrm>
            <a:off x="500918" y="6393825"/>
            <a:ext cx="4114800" cy="365125"/>
          </a:xfrm>
          <a:prstGeom prst="rect">
            <a:avLst/>
          </a:prstGeom>
        </p:spPr>
        <p:txBody>
          <a:bodyPr/>
          <a:lstStyle>
            <a:lvl1pPr algn="l">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stStyle>
          <a:p>
            <a:r>
              <a:rPr lang="de-DE"/>
              <a:t>Titel Vorname Nachname</a:t>
            </a:r>
          </a:p>
        </p:txBody>
      </p:sp>
      <p:sp>
        <p:nvSpPr>
          <p:cNvPr id="24" name="Foliennummernplatzhalter 11">
            <a:extLst>
              <a:ext uri="{FF2B5EF4-FFF2-40B4-BE49-F238E27FC236}">
                <a16:creationId xmlns:a16="http://schemas.microsoft.com/office/drawing/2014/main" id="{8F64809D-29FC-4A3E-942D-53AA1789AC07}"/>
              </a:ext>
            </a:extLst>
          </p:cNvPr>
          <p:cNvSpPr txBox="1">
            <a:spLocks/>
          </p:cNvSpPr>
          <p:nvPr userDrawn="1"/>
        </p:nvSpPr>
        <p:spPr>
          <a:xfrm>
            <a:off x="568208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de-DE" smtClean="0"/>
              <a:pPr algn="ctr"/>
              <a:t>‹#›</a:t>
            </a:fld>
            <a:endParaRPr lang="de-DE" dirty="0"/>
          </a:p>
        </p:txBody>
      </p:sp>
      <p:pic>
        <p:nvPicPr>
          <p:cNvPr id="25" name="Grafik 24">
            <a:extLst>
              <a:ext uri="{FF2B5EF4-FFF2-40B4-BE49-F238E27FC236}">
                <a16:creationId xmlns:a16="http://schemas.microsoft.com/office/drawing/2014/main" id="{2C89A1C5-45CC-4A6E-985C-4D9AF6A60F2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6098" b="9201"/>
          <a:stretch/>
        </p:blipFill>
        <p:spPr>
          <a:xfrm>
            <a:off x="10382354" y="6371339"/>
            <a:ext cx="1398661" cy="365126"/>
          </a:xfrm>
          <a:prstGeom prst="rect">
            <a:avLst/>
          </a:prstGeom>
        </p:spPr>
      </p:pic>
    </p:spTree>
    <p:extLst>
      <p:ext uri="{BB962C8B-B14F-4D97-AF65-F5344CB8AC3E}">
        <p14:creationId xmlns:p14="http://schemas.microsoft.com/office/powerpoint/2010/main" val="3257686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20A4B-93BB-4734-BB16-514E926EA56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1B01153-A342-4A7C-87C0-4733BE0E83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66FD107-C03F-4C49-9269-16E32BE9A0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64AD6F3-484F-4EF2-BF49-7AA4A25D346F}"/>
              </a:ext>
            </a:extLst>
          </p:cNvPr>
          <p:cNvSpPr>
            <a:spLocks noGrp="1"/>
          </p:cNvSpPr>
          <p:nvPr>
            <p:ph type="dt" sz="half" idx="10"/>
          </p:nvPr>
        </p:nvSpPr>
        <p:spPr/>
        <p:txBody>
          <a:bodyPr/>
          <a:lstStyle/>
          <a:p>
            <a:fld id="{694807DB-4460-4D43-B9BE-C84593D0B216}" type="datetimeFigureOut">
              <a:rPr lang="en-GB" smtClean="0"/>
              <a:t>13/10/2022</a:t>
            </a:fld>
            <a:endParaRPr lang="en-GB"/>
          </a:p>
        </p:txBody>
      </p:sp>
      <p:sp>
        <p:nvSpPr>
          <p:cNvPr id="6" name="Footer Placeholder 5">
            <a:extLst>
              <a:ext uri="{FF2B5EF4-FFF2-40B4-BE49-F238E27FC236}">
                <a16:creationId xmlns:a16="http://schemas.microsoft.com/office/drawing/2014/main" id="{74875904-098E-4ECB-866D-44F77D973F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49AB930-BBEC-44D1-9498-C4D1A81F9B25}"/>
              </a:ext>
            </a:extLst>
          </p:cNvPr>
          <p:cNvSpPr>
            <a:spLocks noGrp="1"/>
          </p:cNvSpPr>
          <p:nvPr>
            <p:ph type="sldNum" sz="quarter" idx="12"/>
          </p:nvPr>
        </p:nvSpPr>
        <p:spPr/>
        <p:txBody>
          <a:bodyPr/>
          <a:lstStyle/>
          <a:p>
            <a:fld id="{3B39BDE0-A48E-4206-91F0-451896ABA433}" type="slidenum">
              <a:rPr lang="en-GB" smtClean="0"/>
              <a:t>‹#›</a:t>
            </a:fld>
            <a:endParaRPr lang="en-GB"/>
          </a:p>
        </p:txBody>
      </p:sp>
    </p:spTree>
    <p:extLst>
      <p:ext uri="{BB962C8B-B14F-4D97-AF65-F5344CB8AC3E}">
        <p14:creationId xmlns:p14="http://schemas.microsoft.com/office/powerpoint/2010/main" val="801797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lie, Texte, Aufzählung und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C42AE-97C8-B14D-B96E-C0E491150703}"/>
              </a:ext>
            </a:extLst>
          </p:cNvPr>
          <p:cNvSpPr>
            <a:spLocks noGrp="1"/>
          </p:cNvSpPr>
          <p:nvPr>
            <p:ph type="title" hasCustomPrompt="1"/>
          </p:nvPr>
        </p:nvSpPr>
        <p:spPr>
          <a:xfrm>
            <a:off x="577850" y="836613"/>
            <a:ext cx="5340350" cy="446087"/>
          </a:xfrm>
        </p:spPr>
        <p:txBody>
          <a:bodyPr anchor="b">
            <a:noAutofit/>
          </a:bodyPr>
          <a:lstStyle>
            <a:lvl1pPr>
              <a:defRPr sz="2400">
                <a:solidFill>
                  <a:schemeClr val="tx2"/>
                </a:solidFill>
              </a:defRPr>
            </a:lvl1pPr>
          </a:lstStyle>
          <a:p>
            <a:r>
              <a:rPr lang="de-DE" dirty="0"/>
              <a:t>Headline 1.1. blau 24 PT</a:t>
            </a:r>
          </a:p>
        </p:txBody>
      </p:sp>
      <p:sp>
        <p:nvSpPr>
          <p:cNvPr id="3" name="Textplatzhalter 2">
            <a:extLst>
              <a:ext uri="{FF2B5EF4-FFF2-40B4-BE49-F238E27FC236}">
                <a16:creationId xmlns:a16="http://schemas.microsoft.com/office/drawing/2014/main" id="{3101CC29-DC3E-4E4A-897B-EC9B6FECC346}"/>
              </a:ext>
            </a:extLst>
          </p:cNvPr>
          <p:cNvSpPr>
            <a:spLocks noGrp="1"/>
          </p:cNvSpPr>
          <p:nvPr>
            <p:ph type="body" idx="1"/>
          </p:nvPr>
        </p:nvSpPr>
        <p:spPr>
          <a:xfrm>
            <a:off x="577850" y="1502172"/>
            <a:ext cx="5314950" cy="4708128"/>
          </a:xfrm>
        </p:spPr>
        <p:txBody>
          <a:bodyPr lIns="0" tIns="0" rIns="0" bIns="0">
            <a:noAutofit/>
          </a:bodyPr>
          <a:lstStyle>
            <a:lvl1pPr marL="285750" indent="-285750">
              <a:lnSpc>
                <a:spcPts val="2500"/>
              </a:lnSpc>
              <a:spcBef>
                <a:spcPts val="500"/>
              </a:spcBef>
              <a:buFont typeface="Arial" panose="020B0604020202020204" pitchFamily="34" charset="0"/>
              <a:buChar char="•"/>
              <a:defRPr sz="1600" b="1" i="0">
                <a:solidFill>
                  <a:schemeClr val="tx1"/>
                </a:solidFill>
                <a:latin typeface="Source Sans Pro Semibold" panose="020B0503030403020204" pitchFamily="34"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a:p>
            <a:pPr lvl="0"/>
            <a:r>
              <a:rPr lang="de-DE" dirty="0"/>
              <a:t>L </a:t>
            </a:r>
            <a:r>
              <a:rPr lang="de-DE" dirty="0" err="1"/>
              <a:t>sdfasödlfasdf</a:t>
            </a:r>
            <a:endParaRPr lang="de-DE" dirty="0"/>
          </a:p>
        </p:txBody>
      </p:sp>
      <p:sp>
        <p:nvSpPr>
          <p:cNvPr id="10" name="Bildplatzhalter 9">
            <a:extLst>
              <a:ext uri="{FF2B5EF4-FFF2-40B4-BE49-F238E27FC236}">
                <a16:creationId xmlns:a16="http://schemas.microsoft.com/office/drawing/2014/main" id="{D6AE1CAD-EEB0-414C-BAC5-0672F1BA05BC}"/>
              </a:ext>
            </a:extLst>
          </p:cNvPr>
          <p:cNvSpPr>
            <a:spLocks noGrp="1"/>
          </p:cNvSpPr>
          <p:nvPr>
            <p:ph type="pic" sz="quarter" idx="14"/>
          </p:nvPr>
        </p:nvSpPr>
        <p:spPr>
          <a:xfrm>
            <a:off x="6096000" y="836614"/>
            <a:ext cx="5518150" cy="3779836"/>
          </a:xfrm>
          <a:solidFill>
            <a:schemeClr val="bg1">
              <a:lumMod val="95000"/>
            </a:schemeClr>
          </a:solidFill>
        </p:spPr>
        <p:txBody>
          <a:bodyPr/>
          <a:lstStyle>
            <a:lvl1pPr marL="0" indent="0">
              <a:buFontTx/>
              <a:buNone/>
              <a:defRPr>
                <a:solidFill>
                  <a:schemeClr val="bg1">
                    <a:lumMod val="75000"/>
                  </a:schemeClr>
                </a:solidFill>
              </a:defRPr>
            </a:lvl1pPr>
          </a:lstStyle>
          <a:p>
            <a:endParaRPr lang="de-DE" dirty="0"/>
          </a:p>
        </p:txBody>
      </p:sp>
      <p:sp>
        <p:nvSpPr>
          <p:cNvPr id="5" name="Textplatzhalter 4">
            <a:extLst>
              <a:ext uri="{FF2B5EF4-FFF2-40B4-BE49-F238E27FC236}">
                <a16:creationId xmlns:a16="http://schemas.microsoft.com/office/drawing/2014/main" id="{70AA9CCE-EA4A-BE49-8BD2-AFBE56982762}"/>
              </a:ext>
            </a:extLst>
          </p:cNvPr>
          <p:cNvSpPr>
            <a:spLocks noGrp="1"/>
          </p:cNvSpPr>
          <p:nvPr>
            <p:ph type="body" sz="quarter" idx="15" hasCustomPrompt="1"/>
          </p:nvPr>
        </p:nvSpPr>
        <p:spPr>
          <a:xfrm>
            <a:off x="6096000" y="4737100"/>
            <a:ext cx="5518150" cy="1485900"/>
          </a:xfrm>
        </p:spPr>
        <p:txBody>
          <a:bodyPr lIns="0" tIns="0" rIns="0" bIns="0"/>
          <a:lstStyle>
            <a:lvl1pPr marL="0" indent="0">
              <a:lnSpc>
                <a:spcPts val="2500"/>
              </a:lnSpc>
              <a:spcBef>
                <a:spcPts val="0"/>
              </a:spcBef>
              <a:buFontTx/>
              <a:buNone/>
              <a:defRPr sz="1200"/>
            </a:lvl1pPr>
            <a:lvl2pPr marL="457200" indent="0">
              <a:buNone/>
              <a:defRPr/>
            </a:lvl2pPr>
          </a:lstStyle>
          <a:p>
            <a:pPr lvl="0"/>
            <a:r>
              <a:rPr lang="de-DE" dirty="0"/>
              <a:t>Hier eine Bildunterschrift</a:t>
            </a:r>
          </a:p>
          <a:p>
            <a:pPr lvl="1"/>
            <a:endParaRPr lang="de-DE" dirty="0"/>
          </a:p>
        </p:txBody>
      </p:sp>
      <p:sp>
        <p:nvSpPr>
          <p:cNvPr id="9" name="Textplatzhalter 7">
            <a:extLst>
              <a:ext uri="{FF2B5EF4-FFF2-40B4-BE49-F238E27FC236}">
                <a16:creationId xmlns:a16="http://schemas.microsoft.com/office/drawing/2014/main" id="{BA25D584-1671-5444-81B4-DC10487C3263}"/>
              </a:ext>
            </a:extLst>
          </p:cNvPr>
          <p:cNvSpPr>
            <a:spLocks noGrp="1"/>
          </p:cNvSpPr>
          <p:nvPr>
            <p:ph type="body" sz="quarter" idx="13" hasCustomPrompt="1"/>
          </p:nvPr>
        </p:nvSpPr>
        <p:spPr>
          <a:xfrm>
            <a:off x="577850" y="288926"/>
            <a:ext cx="1398661" cy="224546"/>
          </a:xfrm>
        </p:spPr>
        <p:txBody>
          <a:bodyPr lIns="0" tIns="0" rIns="0" bIns="0">
            <a:normAutofit/>
          </a:bodyPr>
          <a:lstStyle>
            <a:lvl1pPr marL="0" indent="0">
              <a:buFontTx/>
              <a:buNone/>
              <a:defRPr sz="1200" cap="all" baseline="0">
                <a:solidFill>
                  <a:schemeClr val="tx2"/>
                </a:solidFill>
              </a:defRPr>
            </a:lvl1pPr>
          </a:lstStyle>
          <a:p>
            <a:pPr lvl="0"/>
            <a:r>
              <a:rPr lang="de-DE" dirty="0"/>
              <a:t>THEMA HIER</a:t>
            </a:r>
          </a:p>
        </p:txBody>
      </p:sp>
      <p:sp>
        <p:nvSpPr>
          <p:cNvPr id="11" name="Rechteck 10">
            <a:extLst>
              <a:ext uri="{FF2B5EF4-FFF2-40B4-BE49-F238E27FC236}">
                <a16:creationId xmlns:a16="http://schemas.microsoft.com/office/drawing/2014/main" id="{6EF35810-44AF-0840-83B1-2D91259F44AB}"/>
              </a:ext>
            </a:extLst>
          </p:cNvPr>
          <p:cNvSpPr/>
          <p:nvPr userDrawn="1"/>
        </p:nvSpPr>
        <p:spPr>
          <a:xfrm>
            <a:off x="577850" y="0"/>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F53E7EE6-F204-5D4F-B230-BAFF77E5CF8B}"/>
              </a:ext>
            </a:extLst>
          </p:cNvPr>
          <p:cNvSpPr/>
          <p:nvPr userDrawn="1"/>
        </p:nvSpPr>
        <p:spPr>
          <a:xfrm>
            <a:off x="1009850" y="0"/>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4E2FD814-93AA-4342-B25F-53DEB6D1EC35}"/>
              </a:ext>
            </a:extLst>
          </p:cNvPr>
          <p:cNvSpPr/>
          <p:nvPr userDrawn="1"/>
        </p:nvSpPr>
        <p:spPr>
          <a:xfrm>
            <a:off x="1441550" y="0"/>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Foliennummernplatzhalter 11">
            <a:extLst>
              <a:ext uri="{FF2B5EF4-FFF2-40B4-BE49-F238E27FC236}">
                <a16:creationId xmlns:a16="http://schemas.microsoft.com/office/drawing/2014/main" id="{5694B644-B242-414A-A824-E6F19C82B6EB}"/>
              </a:ext>
            </a:extLst>
          </p:cNvPr>
          <p:cNvSpPr txBox="1">
            <a:spLocks/>
          </p:cNvSpPr>
          <p:nvPr userDrawn="1"/>
        </p:nvSpPr>
        <p:spPr>
          <a:xfrm>
            <a:off x="568208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de-DE" dirty="0"/>
          </a:p>
        </p:txBody>
      </p:sp>
      <p:sp>
        <p:nvSpPr>
          <p:cNvPr id="23" name="Fußzeilenplatzhalter 4">
            <a:extLst>
              <a:ext uri="{FF2B5EF4-FFF2-40B4-BE49-F238E27FC236}">
                <a16:creationId xmlns:a16="http://schemas.microsoft.com/office/drawing/2014/main" id="{C155008D-C5AD-4B7C-B0F3-DF57B76FA5BB}"/>
              </a:ext>
            </a:extLst>
          </p:cNvPr>
          <p:cNvSpPr>
            <a:spLocks noGrp="1"/>
          </p:cNvSpPr>
          <p:nvPr>
            <p:ph type="ftr" sz="quarter" idx="17"/>
          </p:nvPr>
        </p:nvSpPr>
        <p:spPr>
          <a:xfrm>
            <a:off x="500918" y="6393825"/>
            <a:ext cx="4114800" cy="365125"/>
          </a:xfrm>
          <a:prstGeom prst="rect">
            <a:avLst/>
          </a:prstGeom>
        </p:spPr>
        <p:txBody>
          <a:bodyPr/>
          <a:lstStyle>
            <a:lvl1pPr algn="l">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stStyle>
          <a:p>
            <a:r>
              <a:rPr lang="de-DE"/>
              <a:t>Titel Vorname Nachname</a:t>
            </a:r>
          </a:p>
        </p:txBody>
      </p:sp>
      <p:sp>
        <p:nvSpPr>
          <p:cNvPr id="24" name="Foliennummernplatzhalter 11">
            <a:extLst>
              <a:ext uri="{FF2B5EF4-FFF2-40B4-BE49-F238E27FC236}">
                <a16:creationId xmlns:a16="http://schemas.microsoft.com/office/drawing/2014/main" id="{D632255B-B14F-4D4D-9635-ED3A8A42C796}"/>
              </a:ext>
            </a:extLst>
          </p:cNvPr>
          <p:cNvSpPr txBox="1">
            <a:spLocks/>
          </p:cNvSpPr>
          <p:nvPr userDrawn="1"/>
        </p:nvSpPr>
        <p:spPr>
          <a:xfrm>
            <a:off x="568208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de-DE" smtClean="0"/>
              <a:pPr algn="ctr"/>
              <a:t>‹#›</a:t>
            </a:fld>
            <a:endParaRPr lang="de-DE" dirty="0"/>
          </a:p>
        </p:txBody>
      </p:sp>
      <p:pic>
        <p:nvPicPr>
          <p:cNvPr id="25" name="Grafik 24">
            <a:extLst>
              <a:ext uri="{FF2B5EF4-FFF2-40B4-BE49-F238E27FC236}">
                <a16:creationId xmlns:a16="http://schemas.microsoft.com/office/drawing/2014/main" id="{A46C6E44-73CF-402F-A117-0EB8BB6A294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6098" b="9201"/>
          <a:stretch/>
        </p:blipFill>
        <p:spPr>
          <a:xfrm>
            <a:off x="10382354" y="6371339"/>
            <a:ext cx="1398661" cy="365126"/>
          </a:xfrm>
          <a:prstGeom prst="rect">
            <a:avLst/>
          </a:prstGeom>
        </p:spPr>
      </p:pic>
    </p:spTree>
    <p:extLst>
      <p:ext uri="{BB962C8B-B14F-4D97-AF65-F5344CB8AC3E}">
        <p14:creationId xmlns:p14="http://schemas.microsoft.com/office/powerpoint/2010/main" val="28335256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lie Text, Aufzählung, Diagramm">
    <p:spTree>
      <p:nvGrpSpPr>
        <p:cNvPr id="1" name=""/>
        <p:cNvGrpSpPr/>
        <p:nvPr/>
      </p:nvGrpSpPr>
      <p:grpSpPr>
        <a:xfrm>
          <a:off x="0" y="0"/>
          <a:ext cx="0" cy="0"/>
          <a:chOff x="0" y="0"/>
          <a:chExt cx="0" cy="0"/>
        </a:xfrm>
      </p:grpSpPr>
      <p:sp>
        <p:nvSpPr>
          <p:cNvPr id="14" name="Rechteck 13">
            <a:extLst>
              <a:ext uri="{FF2B5EF4-FFF2-40B4-BE49-F238E27FC236}">
                <a16:creationId xmlns:a16="http://schemas.microsoft.com/office/drawing/2014/main" id="{CEA8D11C-DAF2-994C-8FA2-681908273A2A}"/>
              </a:ext>
            </a:extLst>
          </p:cNvPr>
          <p:cNvSpPr/>
          <p:nvPr userDrawn="1"/>
        </p:nvSpPr>
        <p:spPr>
          <a:xfrm>
            <a:off x="6096000" y="836613"/>
            <a:ext cx="5518150" cy="493236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AB0C42AE-97C8-B14D-B96E-C0E491150703}"/>
              </a:ext>
            </a:extLst>
          </p:cNvPr>
          <p:cNvSpPr>
            <a:spLocks noGrp="1"/>
          </p:cNvSpPr>
          <p:nvPr>
            <p:ph type="title" hasCustomPrompt="1"/>
          </p:nvPr>
        </p:nvSpPr>
        <p:spPr>
          <a:xfrm>
            <a:off x="577850" y="836613"/>
            <a:ext cx="5340350" cy="446087"/>
          </a:xfrm>
        </p:spPr>
        <p:txBody>
          <a:bodyPr anchor="b">
            <a:noAutofit/>
          </a:bodyPr>
          <a:lstStyle>
            <a:lvl1pPr>
              <a:defRPr sz="1600" b="1" i="0" cap="none" baseline="0">
                <a:solidFill>
                  <a:schemeClr val="tx2"/>
                </a:solidFill>
                <a:latin typeface="Source Sans Pro Semibold" panose="020B0503030403020204" pitchFamily="34" charset="77"/>
              </a:defRPr>
            </a:lvl1pPr>
          </a:lstStyle>
          <a:p>
            <a:r>
              <a:rPr lang="de-DE" dirty="0"/>
              <a:t>Headline 2 mit Minuskeln blau 16 PT</a:t>
            </a:r>
          </a:p>
        </p:txBody>
      </p:sp>
      <p:sp>
        <p:nvSpPr>
          <p:cNvPr id="5" name="Textplatzhalter 4">
            <a:extLst>
              <a:ext uri="{FF2B5EF4-FFF2-40B4-BE49-F238E27FC236}">
                <a16:creationId xmlns:a16="http://schemas.microsoft.com/office/drawing/2014/main" id="{70AA9CCE-EA4A-BE49-8BD2-AFBE56982762}"/>
              </a:ext>
            </a:extLst>
          </p:cNvPr>
          <p:cNvSpPr>
            <a:spLocks noGrp="1"/>
          </p:cNvSpPr>
          <p:nvPr>
            <p:ph type="body" sz="quarter" idx="15" hasCustomPrompt="1"/>
          </p:nvPr>
        </p:nvSpPr>
        <p:spPr>
          <a:xfrm>
            <a:off x="6470650" y="4616450"/>
            <a:ext cx="4743450" cy="920750"/>
          </a:xfrm>
        </p:spPr>
        <p:txBody>
          <a:bodyPr lIns="0" tIns="0" rIns="0" bIns="0"/>
          <a:lstStyle>
            <a:lvl1pPr marL="0" indent="0">
              <a:lnSpc>
                <a:spcPts val="1800"/>
              </a:lnSpc>
              <a:spcBef>
                <a:spcPts val="0"/>
              </a:spcBef>
              <a:buFontTx/>
              <a:buNone/>
              <a:defRPr sz="1200" b="0" i="1">
                <a:solidFill>
                  <a:schemeClr val="bg1"/>
                </a:solidFill>
                <a:latin typeface="Source Sans Pro" panose="020B0503030403020204" pitchFamily="34" charset="77"/>
              </a:defRPr>
            </a:lvl1pPr>
            <a:lvl2pPr marL="457200" indent="0">
              <a:buNone/>
              <a:defRPr/>
            </a:lvl2pPr>
          </a:lstStyle>
          <a:p>
            <a:pPr lvl="0"/>
            <a:r>
              <a:rPr lang="de-DE" dirty="0"/>
              <a:t>Hier eine Grafikunterschrift</a:t>
            </a:r>
          </a:p>
          <a:p>
            <a:pPr lvl="1"/>
            <a:endParaRPr lang="de-DE" dirty="0"/>
          </a:p>
        </p:txBody>
      </p:sp>
      <p:sp>
        <p:nvSpPr>
          <p:cNvPr id="8" name="Textplatzhalter 7">
            <a:extLst>
              <a:ext uri="{FF2B5EF4-FFF2-40B4-BE49-F238E27FC236}">
                <a16:creationId xmlns:a16="http://schemas.microsoft.com/office/drawing/2014/main" id="{0C2F7728-3828-E148-8689-E032CF69B69D}"/>
              </a:ext>
            </a:extLst>
          </p:cNvPr>
          <p:cNvSpPr>
            <a:spLocks noGrp="1"/>
          </p:cNvSpPr>
          <p:nvPr>
            <p:ph type="body" sz="quarter" idx="16"/>
          </p:nvPr>
        </p:nvSpPr>
        <p:spPr>
          <a:xfrm>
            <a:off x="577850" y="1752600"/>
            <a:ext cx="5327650" cy="4016375"/>
          </a:xfrm>
        </p:spPr>
        <p:txBody>
          <a:bodyPr lIns="0" tIns="0" rIns="0" bIns="0">
            <a:normAutofit/>
          </a:bodyPr>
          <a:lstStyle>
            <a:lvl1pPr marL="0" indent="0">
              <a:lnSpc>
                <a:spcPts val="2500"/>
              </a:lnSpc>
              <a:buFontTx/>
              <a:buNone/>
              <a:defRPr sz="1600"/>
            </a:lvl1pPr>
            <a:lvl2pPr marL="342900" indent="-342900">
              <a:lnSpc>
                <a:spcPts val="2500"/>
              </a:lnSpc>
              <a:buFont typeface="+mj-lt"/>
              <a:buAutoNum type="arabicPeriod"/>
              <a:tabLst/>
              <a:defRPr sz="1600" b="1" i="0">
                <a:latin typeface="Source Sans Pro Semibold" panose="020B0503030403020204" pitchFamily="34" charset="77"/>
              </a:defRPr>
            </a:lvl2pPr>
          </a:lstStyle>
          <a:p>
            <a:pPr lvl="0"/>
            <a:r>
              <a:rPr lang="de-DE" dirty="0"/>
              <a:t>Mastertextformat bearbeiten</a:t>
            </a:r>
          </a:p>
          <a:p>
            <a:pPr lvl="1"/>
            <a:r>
              <a:rPr lang="de-DE" dirty="0"/>
              <a:t>Zweite Ebene</a:t>
            </a:r>
          </a:p>
          <a:p>
            <a:pPr lvl="1"/>
            <a:r>
              <a:rPr lang="de-DE" dirty="0" err="1"/>
              <a:t>sldöfjasd</a:t>
            </a:r>
            <a:endParaRPr lang="de-DE" dirty="0"/>
          </a:p>
        </p:txBody>
      </p:sp>
      <p:sp>
        <p:nvSpPr>
          <p:cNvPr id="13" name="Diagrammplatzhalter 12">
            <a:extLst>
              <a:ext uri="{FF2B5EF4-FFF2-40B4-BE49-F238E27FC236}">
                <a16:creationId xmlns:a16="http://schemas.microsoft.com/office/drawing/2014/main" id="{D940472C-04D3-C542-AA05-7E986A7A9052}"/>
              </a:ext>
            </a:extLst>
          </p:cNvPr>
          <p:cNvSpPr>
            <a:spLocks noGrp="1"/>
          </p:cNvSpPr>
          <p:nvPr>
            <p:ph type="chart" sz="quarter" idx="17"/>
          </p:nvPr>
        </p:nvSpPr>
        <p:spPr>
          <a:xfrm>
            <a:off x="6438900" y="1663700"/>
            <a:ext cx="4775200" cy="2730500"/>
          </a:xfrm>
          <a:solidFill>
            <a:schemeClr val="bg1">
              <a:lumMod val="95000"/>
            </a:schemeClr>
          </a:solidFill>
        </p:spPr>
        <p:txBody>
          <a:bodyPr/>
          <a:lstStyle>
            <a:lvl1pPr marL="0" indent="0">
              <a:buFontTx/>
              <a:buNone/>
              <a:defRPr>
                <a:solidFill>
                  <a:schemeClr val="bg1">
                    <a:lumMod val="75000"/>
                  </a:schemeClr>
                </a:solidFill>
              </a:defRPr>
            </a:lvl1pPr>
          </a:lstStyle>
          <a:p>
            <a:endParaRPr lang="de-DE" dirty="0"/>
          </a:p>
        </p:txBody>
      </p:sp>
      <p:sp>
        <p:nvSpPr>
          <p:cNvPr id="17" name="Textplatzhalter 4">
            <a:extLst>
              <a:ext uri="{FF2B5EF4-FFF2-40B4-BE49-F238E27FC236}">
                <a16:creationId xmlns:a16="http://schemas.microsoft.com/office/drawing/2014/main" id="{FFC399EE-FEF3-4B4E-BD82-85157F5349E6}"/>
              </a:ext>
            </a:extLst>
          </p:cNvPr>
          <p:cNvSpPr>
            <a:spLocks noGrp="1"/>
          </p:cNvSpPr>
          <p:nvPr>
            <p:ph type="body" sz="quarter" idx="18" hasCustomPrompt="1"/>
          </p:nvPr>
        </p:nvSpPr>
        <p:spPr>
          <a:xfrm>
            <a:off x="6457950" y="1136650"/>
            <a:ext cx="4743450" cy="336550"/>
          </a:xfrm>
        </p:spPr>
        <p:txBody>
          <a:bodyPr lIns="0" tIns="0" rIns="0" bIns="0"/>
          <a:lstStyle>
            <a:lvl1pPr marL="0" indent="0" algn="ctr">
              <a:lnSpc>
                <a:spcPts val="1800"/>
              </a:lnSpc>
              <a:spcBef>
                <a:spcPts val="0"/>
              </a:spcBef>
              <a:buFontTx/>
              <a:buNone/>
              <a:defRPr sz="1400" b="0" i="0">
                <a:solidFill>
                  <a:schemeClr val="bg1"/>
                </a:solidFill>
                <a:latin typeface="Source Sans Pro" panose="020B0503030403020204" pitchFamily="34" charset="77"/>
              </a:defRPr>
            </a:lvl1pPr>
            <a:lvl2pPr marL="457200" indent="0" algn="ctr">
              <a:buNone/>
              <a:defRPr i="0"/>
            </a:lvl2pPr>
          </a:lstStyle>
          <a:p>
            <a:pPr lvl="0"/>
            <a:r>
              <a:rPr lang="de-DE" dirty="0"/>
              <a:t>HEADLINE DIAGRAMM</a:t>
            </a:r>
          </a:p>
          <a:p>
            <a:pPr lvl="1"/>
            <a:endParaRPr lang="de-DE" dirty="0"/>
          </a:p>
        </p:txBody>
      </p:sp>
      <p:sp>
        <p:nvSpPr>
          <p:cNvPr id="15" name="Textplatzhalter 7">
            <a:extLst>
              <a:ext uri="{FF2B5EF4-FFF2-40B4-BE49-F238E27FC236}">
                <a16:creationId xmlns:a16="http://schemas.microsoft.com/office/drawing/2014/main" id="{A2C33FF2-865D-9D40-A3B2-4DA66009ABF4}"/>
              </a:ext>
            </a:extLst>
          </p:cNvPr>
          <p:cNvSpPr>
            <a:spLocks noGrp="1"/>
          </p:cNvSpPr>
          <p:nvPr>
            <p:ph type="body" sz="quarter" idx="13" hasCustomPrompt="1"/>
          </p:nvPr>
        </p:nvSpPr>
        <p:spPr>
          <a:xfrm>
            <a:off x="577850" y="288926"/>
            <a:ext cx="1398661" cy="224546"/>
          </a:xfrm>
        </p:spPr>
        <p:txBody>
          <a:bodyPr lIns="0" tIns="0" rIns="0" bIns="0">
            <a:normAutofit/>
          </a:bodyPr>
          <a:lstStyle>
            <a:lvl1pPr marL="0" indent="0">
              <a:buFontTx/>
              <a:buNone/>
              <a:defRPr sz="1200" cap="all" baseline="0">
                <a:solidFill>
                  <a:schemeClr val="tx2"/>
                </a:solidFill>
              </a:defRPr>
            </a:lvl1pPr>
          </a:lstStyle>
          <a:p>
            <a:pPr lvl="0"/>
            <a:r>
              <a:rPr lang="de-DE" dirty="0"/>
              <a:t>THEMA HIER</a:t>
            </a:r>
          </a:p>
        </p:txBody>
      </p:sp>
      <p:sp>
        <p:nvSpPr>
          <p:cNvPr id="11" name="Rechteck 10">
            <a:extLst>
              <a:ext uri="{FF2B5EF4-FFF2-40B4-BE49-F238E27FC236}">
                <a16:creationId xmlns:a16="http://schemas.microsoft.com/office/drawing/2014/main" id="{2D4D4094-91AD-BE41-8EE5-3435EE6AB5BA}"/>
              </a:ext>
            </a:extLst>
          </p:cNvPr>
          <p:cNvSpPr/>
          <p:nvPr userDrawn="1"/>
        </p:nvSpPr>
        <p:spPr>
          <a:xfrm>
            <a:off x="577850" y="0"/>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a:extLst>
              <a:ext uri="{FF2B5EF4-FFF2-40B4-BE49-F238E27FC236}">
                <a16:creationId xmlns:a16="http://schemas.microsoft.com/office/drawing/2014/main" id="{F7D737D6-7FDC-4946-B7F5-66DA1F55057B}"/>
              </a:ext>
            </a:extLst>
          </p:cNvPr>
          <p:cNvSpPr/>
          <p:nvPr userDrawn="1"/>
        </p:nvSpPr>
        <p:spPr>
          <a:xfrm>
            <a:off x="1009850" y="0"/>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FA1ED672-BA78-7C47-8CF6-65C2C729133F}"/>
              </a:ext>
            </a:extLst>
          </p:cNvPr>
          <p:cNvSpPr/>
          <p:nvPr userDrawn="1"/>
        </p:nvSpPr>
        <p:spPr>
          <a:xfrm>
            <a:off x="1441550" y="0"/>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Fußzeilenplatzhalter 4">
            <a:extLst>
              <a:ext uri="{FF2B5EF4-FFF2-40B4-BE49-F238E27FC236}">
                <a16:creationId xmlns:a16="http://schemas.microsoft.com/office/drawing/2014/main" id="{92D130EE-09C5-4562-B01F-82CF438F311D}"/>
              </a:ext>
            </a:extLst>
          </p:cNvPr>
          <p:cNvSpPr>
            <a:spLocks noGrp="1"/>
          </p:cNvSpPr>
          <p:nvPr>
            <p:ph type="ftr" sz="quarter" idx="17"/>
          </p:nvPr>
        </p:nvSpPr>
        <p:spPr>
          <a:xfrm>
            <a:off x="500918" y="6393825"/>
            <a:ext cx="4114800" cy="365125"/>
          </a:xfrm>
          <a:prstGeom prst="rect">
            <a:avLst/>
          </a:prstGeom>
        </p:spPr>
        <p:txBody>
          <a:bodyPr/>
          <a:lstStyle>
            <a:lvl1pPr algn="l">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stStyle>
          <a:p>
            <a:r>
              <a:rPr lang="de-DE"/>
              <a:t>Titel Vorname Nachname</a:t>
            </a:r>
          </a:p>
        </p:txBody>
      </p:sp>
      <p:sp>
        <p:nvSpPr>
          <p:cNvPr id="29" name="Foliennummernplatzhalter 11">
            <a:extLst>
              <a:ext uri="{FF2B5EF4-FFF2-40B4-BE49-F238E27FC236}">
                <a16:creationId xmlns:a16="http://schemas.microsoft.com/office/drawing/2014/main" id="{17BD01ED-2AFF-43B3-8015-2B99F14655BD}"/>
              </a:ext>
            </a:extLst>
          </p:cNvPr>
          <p:cNvSpPr txBox="1">
            <a:spLocks/>
          </p:cNvSpPr>
          <p:nvPr userDrawn="1"/>
        </p:nvSpPr>
        <p:spPr>
          <a:xfrm>
            <a:off x="568208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de-DE" smtClean="0"/>
              <a:pPr algn="ctr"/>
              <a:t>‹#›</a:t>
            </a:fld>
            <a:endParaRPr lang="de-DE" dirty="0"/>
          </a:p>
        </p:txBody>
      </p:sp>
      <p:pic>
        <p:nvPicPr>
          <p:cNvPr id="30" name="Grafik 29">
            <a:extLst>
              <a:ext uri="{FF2B5EF4-FFF2-40B4-BE49-F238E27FC236}">
                <a16:creationId xmlns:a16="http://schemas.microsoft.com/office/drawing/2014/main" id="{01A4782B-740E-4313-BEFE-563700DCF23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6098" b="9201"/>
          <a:stretch/>
        </p:blipFill>
        <p:spPr>
          <a:xfrm>
            <a:off x="10382354" y="6371339"/>
            <a:ext cx="1398661" cy="365126"/>
          </a:xfrm>
          <a:prstGeom prst="rect">
            <a:avLst/>
          </a:prstGeom>
        </p:spPr>
      </p:pic>
    </p:spTree>
    <p:extLst>
      <p:ext uri="{BB962C8B-B14F-4D97-AF65-F5344CB8AC3E}">
        <p14:creationId xmlns:p14="http://schemas.microsoft.com/office/powerpoint/2010/main" val="26491438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olie Text 2 Spalten mit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0C42AE-97C8-B14D-B96E-C0E491150703}"/>
              </a:ext>
            </a:extLst>
          </p:cNvPr>
          <p:cNvSpPr>
            <a:spLocks noGrp="1"/>
          </p:cNvSpPr>
          <p:nvPr>
            <p:ph type="title" hasCustomPrompt="1"/>
          </p:nvPr>
        </p:nvSpPr>
        <p:spPr>
          <a:xfrm>
            <a:off x="577850" y="836613"/>
            <a:ext cx="5340350" cy="446087"/>
          </a:xfrm>
        </p:spPr>
        <p:txBody>
          <a:bodyPr anchor="b">
            <a:noAutofit/>
          </a:bodyPr>
          <a:lstStyle>
            <a:lvl1pPr>
              <a:defRPr sz="1600" b="1" i="0" cap="none" baseline="0">
                <a:solidFill>
                  <a:schemeClr val="tx1"/>
                </a:solidFill>
                <a:latin typeface="Source Sans Pro" panose="020B0503030403020204" pitchFamily="34" charset="77"/>
              </a:defRPr>
            </a:lvl1pPr>
          </a:lstStyle>
          <a:p>
            <a:r>
              <a:rPr lang="de-DE" dirty="0"/>
              <a:t>Headline 2 mit Minuskeln 16 PT</a:t>
            </a:r>
          </a:p>
        </p:txBody>
      </p:sp>
      <p:sp>
        <p:nvSpPr>
          <p:cNvPr id="18" name="Textplatzhalter 2">
            <a:extLst>
              <a:ext uri="{FF2B5EF4-FFF2-40B4-BE49-F238E27FC236}">
                <a16:creationId xmlns:a16="http://schemas.microsoft.com/office/drawing/2014/main" id="{25EA07E5-A9A7-0441-BACA-1C7D4DD5E958}"/>
              </a:ext>
            </a:extLst>
          </p:cNvPr>
          <p:cNvSpPr>
            <a:spLocks noGrp="1"/>
          </p:cNvSpPr>
          <p:nvPr>
            <p:ph type="body" idx="1"/>
          </p:nvPr>
        </p:nvSpPr>
        <p:spPr>
          <a:xfrm>
            <a:off x="577850" y="1489472"/>
            <a:ext cx="5340350" cy="1976041"/>
          </a:xfrm>
        </p:spPr>
        <p:txBody>
          <a:bodyPr lIns="0" tIns="0" rIns="0" bIns="0">
            <a:noAutofit/>
          </a:bodyPr>
          <a:lstStyle>
            <a:lvl1pPr marL="0" indent="0">
              <a:lnSpc>
                <a:spcPts val="25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19" name="Textplatzhalter 2">
            <a:extLst>
              <a:ext uri="{FF2B5EF4-FFF2-40B4-BE49-F238E27FC236}">
                <a16:creationId xmlns:a16="http://schemas.microsoft.com/office/drawing/2014/main" id="{F812D9D2-1609-244F-BA78-890B029A8E3E}"/>
              </a:ext>
            </a:extLst>
          </p:cNvPr>
          <p:cNvSpPr>
            <a:spLocks noGrp="1"/>
          </p:cNvSpPr>
          <p:nvPr>
            <p:ph type="body" idx="13"/>
          </p:nvPr>
        </p:nvSpPr>
        <p:spPr>
          <a:xfrm>
            <a:off x="6096000" y="1489472"/>
            <a:ext cx="5518150" cy="1976041"/>
          </a:xfrm>
        </p:spPr>
        <p:txBody>
          <a:bodyPr lIns="0" tIns="0" rIns="0" bIns="0">
            <a:noAutofit/>
          </a:bodyPr>
          <a:lstStyle>
            <a:lvl1pPr marL="0" indent="0">
              <a:lnSpc>
                <a:spcPts val="2500"/>
              </a:lnSpc>
              <a:buNone/>
              <a:defRPr sz="1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Mastertextformat bearbeiten</a:t>
            </a:r>
          </a:p>
        </p:txBody>
      </p:sp>
      <p:sp>
        <p:nvSpPr>
          <p:cNvPr id="20" name="Bildplatzhalter 9">
            <a:extLst>
              <a:ext uri="{FF2B5EF4-FFF2-40B4-BE49-F238E27FC236}">
                <a16:creationId xmlns:a16="http://schemas.microsoft.com/office/drawing/2014/main" id="{F8BB7806-351D-5A4B-B164-75DA39BB8469}"/>
              </a:ext>
            </a:extLst>
          </p:cNvPr>
          <p:cNvSpPr>
            <a:spLocks noGrp="1"/>
          </p:cNvSpPr>
          <p:nvPr>
            <p:ph type="pic" sz="quarter" idx="14"/>
          </p:nvPr>
        </p:nvSpPr>
        <p:spPr>
          <a:xfrm>
            <a:off x="577850" y="3787775"/>
            <a:ext cx="5359400" cy="1981200"/>
          </a:xfrm>
          <a:solidFill>
            <a:schemeClr val="bg1">
              <a:lumMod val="95000"/>
            </a:schemeClr>
          </a:solidFill>
        </p:spPr>
        <p:txBody>
          <a:bodyPr/>
          <a:lstStyle>
            <a:lvl1pPr marL="0" indent="0">
              <a:buFontTx/>
              <a:buNone/>
              <a:defRPr>
                <a:solidFill>
                  <a:schemeClr val="bg1">
                    <a:lumMod val="75000"/>
                  </a:schemeClr>
                </a:solidFill>
              </a:defRPr>
            </a:lvl1pPr>
          </a:lstStyle>
          <a:p>
            <a:endParaRPr lang="de-DE" dirty="0"/>
          </a:p>
        </p:txBody>
      </p:sp>
      <p:sp>
        <p:nvSpPr>
          <p:cNvPr id="21" name="Bildplatzhalter 9">
            <a:extLst>
              <a:ext uri="{FF2B5EF4-FFF2-40B4-BE49-F238E27FC236}">
                <a16:creationId xmlns:a16="http://schemas.microsoft.com/office/drawing/2014/main" id="{EAD8A5D9-3277-4B43-BDFE-7A137AA6DC48}"/>
              </a:ext>
            </a:extLst>
          </p:cNvPr>
          <p:cNvSpPr>
            <a:spLocks noGrp="1"/>
          </p:cNvSpPr>
          <p:nvPr>
            <p:ph type="pic" sz="quarter" idx="15"/>
          </p:nvPr>
        </p:nvSpPr>
        <p:spPr>
          <a:xfrm>
            <a:off x="6096000" y="3787775"/>
            <a:ext cx="5518150" cy="1981200"/>
          </a:xfrm>
          <a:solidFill>
            <a:schemeClr val="bg1">
              <a:lumMod val="95000"/>
            </a:schemeClr>
          </a:solidFill>
        </p:spPr>
        <p:txBody>
          <a:bodyPr/>
          <a:lstStyle>
            <a:lvl1pPr marL="0" indent="0">
              <a:buFontTx/>
              <a:buNone/>
              <a:defRPr>
                <a:solidFill>
                  <a:schemeClr val="bg1">
                    <a:lumMod val="75000"/>
                  </a:schemeClr>
                </a:solidFill>
              </a:defRPr>
            </a:lvl1pPr>
          </a:lstStyle>
          <a:p>
            <a:endParaRPr lang="de-DE" dirty="0"/>
          </a:p>
        </p:txBody>
      </p:sp>
      <p:sp>
        <p:nvSpPr>
          <p:cNvPr id="10" name="Textplatzhalter 7">
            <a:extLst>
              <a:ext uri="{FF2B5EF4-FFF2-40B4-BE49-F238E27FC236}">
                <a16:creationId xmlns:a16="http://schemas.microsoft.com/office/drawing/2014/main" id="{03750731-1FE8-2145-BCB0-17004C4817BA}"/>
              </a:ext>
            </a:extLst>
          </p:cNvPr>
          <p:cNvSpPr>
            <a:spLocks noGrp="1"/>
          </p:cNvSpPr>
          <p:nvPr>
            <p:ph type="body" sz="quarter" idx="16" hasCustomPrompt="1"/>
          </p:nvPr>
        </p:nvSpPr>
        <p:spPr>
          <a:xfrm>
            <a:off x="577850" y="288926"/>
            <a:ext cx="1398661" cy="224546"/>
          </a:xfrm>
        </p:spPr>
        <p:txBody>
          <a:bodyPr lIns="0" tIns="0" rIns="0" bIns="0">
            <a:normAutofit/>
          </a:bodyPr>
          <a:lstStyle>
            <a:lvl1pPr marL="0" indent="0">
              <a:buFontTx/>
              <a:buNone/>
              <a:defRPr sz="1200" cap="all" baseline="0">
                <a:solidFill>
                  <a:schemeClr val="tx2"/>
                </a:solidFill>
              </a:defRPr>
            </a:lvl1pPr>
          </a:lstStyle>
          <a:p>
            <a:pPr lvl="0"/>
            <a:r>
              <a:rPr lang="de-DE" dirty="0"/>
              <a:t>THEMA HIER</a:t>
            </a:r>
          </a:p>
        </p:txBody>
      </p:sp>
      <p:sp>
        <p:nvSpPr>
          <p:cNvPr id="11" name="Rechteck 10">
            <a:extLst>
              <a:ext uri="{FF2B5EF4-FFF2-40B4-BE49-F238E27FC236}">
                <a16:creationId xmlns:a16="http://schemas.microsoft.com/office/drawing/2014/main" id="{FC56BF9B-C4EC-5345-B638-4B51EB946753}"/>
              </a:ext>
            </a:extLst>
          </p:cNvPr>
          <p:cNvSpPr/>
          <p:nvPr userDrawn="1"/>
        </p:nvSpPr>
        <p:spPr>
          <a:xfrm>
            <a:off x="577850" y="0"/>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Rechteck 12">
            <a:extLst>
              <a:ext uri="{FF2B5EF4-FFF2-40B4-BE49-F238E27FC236}">
                <a16:creationId xmlns:a16="http://schemas.microsoft.com/office/drawing/2014/main" id="{96A9D78A-23F6-9943-A0C5-A1F77BA1F8ED}"/>
              </a:ext>
            </a:extLst>
          </p:cNvPr>
          <p:cNvSpPr/>
          <p:nvPr userDrawn="1"/>
        </p:nvSpPr>
        <p:spPr>
          <a:xfrm>
            <a:off x="1009850" y="0"/>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04E1F823-F785-7A47-9C2B-F278ECA10181}"/>
              </a:ext>
            </a:extLst>
          </p:cNvPr>
          <p:cNvSpPr/>
          <p:nvPr userDrawn="1"/>
        </p:nvSpPr>
        <p:spPr>
          <a:xfrm>
            <a:off x="1441550" y="0"/>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Fußzeilenplatzhalter 4">
            <a:extLst>
              <a:ext uri="{FF2B5EF4-FFF2-40B4-BE49-F238E27FC236}">
                <a16:creationId xmlns:a16="http://schemas.microsoft.com/office/drawing/2014/main" id="{0FFCF13F-F0A4-4797-B1FA-0869D547A924}"/>
              </a:ext>
            </a:extLst>
          </p:cNvPr>
          <p:cNvSpPr>
            <a:spLocks noGrp="1"/>
          </p:cNvSpPr>
          <p:nvPr>
            <p:ph type="ftr" sz="quarter" idx="17"/>
          </p:nvPr>
        </p:nvSpPr>
        <p:spPr>
          <a:xfrm>
            <a:off x="500918" y="6393825"/>
            <a:ext cx="4114800" cy="365125"/>
          </a:xfrm>
          <a:prstGeom prst="rect">
            <a:avLst/>
          </a:prstGeom>
        </p:spPr>
        <p:txBody>
          <a:bodyPr/>
          <a:lstStyle>
            <a:lvl1pPr algn="l">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stStyle>
          <a:p>
            <a:r>
              <a:rPr lang="de-DE"/>
              <a:t>Titel Vorname Nachname</a:t>
            </a:r>
          </a:p>
        </p:txBody>
      </p:sp>
      <p:sp>
        <p:nvSpPr>
          <p:cNvPr id="25" name="Foliennummernplatzhalter 11">
            <a:extLst>
              <a:ext uri="{FF2B5EF4-FFF2-40B4-BE49-F238E27FC236}">
                <a16:creationId xmlns:a16="http://schemas.microsoft.com/office/drawing/2014/main" id="{2D2A2BE3-79C1-4D64-951E-AA7F68157344}"/>
              </a:ext>
            </a:extLst>
          </p:cNvPr>
          <p:cNvSpPr txBox="1">
            <a:spLocks/>
          </p:cNvSpPr>
          <p:nvPr userDrawn="1"/>
        </p:nvSpPr>
        <p:spPr>
          <a:xfrm>
            <a:off x="568208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de-DE" smtClean="0"/>
              <a:pPr algn="ctr"/>
              <a:t>‹#›</a:t>
            </a:fld>
            <a:endParaRPr lang="de-DE" dirty="0"/>
          </a:p>
        </p:txBody>
      </p:sp>
      <p:pic>
        <p:nvPicPr>
          <p:cNvPr id="26" name="Grafik 25">
            <a:extLst>
              <a:ext uri="{FF2B5EF4-FFF2-40B4-BE49-F238E27FC236}">
                <a16:creationId xmlns:a16="http://schemas.microsoft.com/office/drawing/2014/main" id="{683A2F7B-1200-4552-BD66-D7B1231B8F9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6098" b="9201"/>
          <a:stretch/>
        </p:blipFill>
        <p:spPr>
          <a:xfrm>
            <a:off x="10382354" y="6371339"/>
            <a:ext cx="1398661" cy="365126"/>
          </a:xfrm>
          <a:prstGeom prst="rect">
            <a:avLst/>
          </a:prstGeom>
        </p:spPr>
      </p:pic>
    </p:spTree>
    <p:extLst>
      <p:ext uri="{BB962C8B-B14F-4D97-AF65-F5344CB8AC3E}">
        <p14:creationId xmlns:p14="http://schemas.microsoft.com/office/powerpoint/2010/main" val="2805247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olie grosses Foto mit BU">
    <p:spTree>
      <p:nvGrpSpPr>
        <p:cNvPr id="1" name=""/>
        <p:cNvGrpSpPr/>
        <p:nvPr/>
      </p:nvGrpSpPr>
      <p:grpSpPr>
        <a:xfrm>
          <a:off x="0" y="0"/>
          <a:ext cx="0" cy="0"/>
          <a:chOff x="0" y="0"/>
          <a:chExt cx="0" cy="0"/>
        </a:xfrm>
      </p:grpSpPr>
      <p:sp>
        <p:nvSpPr>
          <p:cNvPr id="20" name="Bildplatzhalter 9">
            <a:extLst>
              <a:ext uri="{FF2B5EF4-FFF2-40B4-BE49-F238E27FC236}">
                <a16:creationId xmlns:a16="http://schemas.microsoft.com/office/drawing/2014/main" id="{F8BB7806-351D-5A4B-B164-75DA39BB8469}"/>
              </a:ext>
            </a:extLst>
          </p:cNvPr>
          <p:cNvSpPr>
            <a:spLocks noGrp="1"/>
          </p:cNvSpPr>
          <p:nvPr>
            <p:ph type="pic" sz="quarter" idx="14"/>
          </p:nvPr>
        </p:nvSpPr>
        <p:spPr>
          <a:xfrm>
            <a:off x="577850" y="836613"/>
            <a:ext cx="11036300" cy="4932362"/>
          </a:xfrm>
          <a:solidFill>
            <a:schemeClr val="bg1">
              <a:lumMod val="95000"/>
            </a:schemeClr>
          </a:solidFill>
        </p:spPr>
        <p:txBody>
          <a:bodyPr/>
          <a:lstStyle>
            <a:lvl1pPr marL="0" indent="0">
              <a:buFontTx/>
              <a:buNone/>
              <a:defRPr>
                <a:solidFill>
                  <a:schemeClr val="bg1">
                    <a:lumMod val="75000"/>
                  </a:schemeClr>
                </a:solidFill>
              </a:defRPr>
            </a:lvl1pPr>
          </a:lstStyle>
          <a:p>
            <a:endParaRPr lang="de-DE" dirty="0"/>
          </a:p>
        </p:txBody>
      </p:sp>
      <p:sp>
        <p:nvSpPr>
          <p:cNvPr id="10" name="Textplatzhalter 4">
            <a:extLst>
              <a:ext uri="{FF2B5EF4-FFF2-40B4-BE49-F238E27FC236}">
                <a16:creationId xmlns:a16="http://schemas.microsoft.com/office/drawing/2014/main" id="{0BECBC40-12B4-6544-9137-FC724FA0D013}"/>
              </a:ext>
            </a:extLst>
          </p:cNvPr>
          <p:cNvSpPr>
            <a:spLocks noGrp="1"/>
          </p:cNvSpPr>
          <p:nvPr>
            <p:ph type="body" sz="quarter" idx="15" hasCustomPrompt="1"/>
          </p:nvPr>
        </p:nvSpPr>
        <p:spPr>
          <a:xfrm>
            <a:off x="576482" y="5892800"/>
            <a:ext cx="11036300" cy="393700"/>
          </a:xfrm>
        </p:spPr>
        <p:txBody>
          <a:bodyPr lIns="0" tIns="0" rIns="0" bIns="0"/>
          <a:lstStyle>
            <a:lvl1pPr marL="0" indent="0">
              <a:lnSpc>
                <a:spcPts val="2500"/>
              </a:lnSpc>
              <a:spcBef>
                <a:spcPts val="0"/>
              </a:spcBef>
              <a:buFontTx/>
              <a:buNone/>
              <a:defRPr sz="1600"/>
            </a:lvl1pPr>
            <a:lvl2pPr marL="457200" indent="0">
              <a:buNone/>
              <a:defRPr/>
            </a:lvl2pPr>
          </a:lstStyle>
          <a:p>
            <a:pPr lvl="0"/>
            <a:r>
              <a:rPr lang="de-DE" dirty="0"/>
              <a:t>HL FOTO Hier eine Bildunterschrift 16 PT</a:t>
            </a:r>
          </a:p>
          <a:p>
            <a:pPr lvl="1"/>
            <a:endParaRPr lang="de-DE" dirty="0"/>
          </a:p>
        </p:txBody>
      </p:sp>
      <p:sp>
        <p:nvSpPr>
          <p:cNvPr id="7" name="Textplatzhalter 7">
            <a:extLst>
              <a:ext uri="{FF2B5EF4-FFF2-40B4-BE49-F238E27FC236}">
                <a16:creationId xmlns:a16="http://schemas.microsoft.com/office/drawing/2014/main" id="{ACC11A70-984F-604F-A0EF-DD019FBD98F9}"/>
              </a:ext>
            </a:extLst>
          </p:cNvPr>
          <p:cNvSpPr>
            <a:spLocks noGrp="1"/>
          </p:cNvSpPr>
          <p:nvPr>
            <p:ph type="body" sz="quarter" idx="13" hasCustomPrompt="1"/>
          </p:nvPr>
        </p:nvSpPr>
        <p:spPr>
          <a:xfrm>
            <a:off x="577850" y="288926"/>
            <a:ext cx="1398661" cy="224546"/>
          </a:xfrm>
        </p:spPr>
        <p:txBody>
          <a:bodyPr lIns="0" tIns="0" rIns="0" bIns="0">
            <a:normAutofit/>
          </a:bodyPr>
          <a:lstStyle>
            <a:lvl1pPr marL="0" indent="0">
              <a:buFontTx/>
              <a:buNone/>
              <a:defRPr sz="1200" cap="all" baseline="0">
                <a:solidFill>
                  <a:schemeClr val="tx2"/>
                </a:solidFill>
              </a:defRPr>
            </a:lvl1pPr>
          </a:lstStyle>
          <a:p>
            <a:pPr lvl="0"/>
            <a:r>
              <a:rPr lang="de-DE" dirty="0"/>
              <a:t>THEMA HIER</a:t>
            </a:r>
          </a:p>
        </p:txBody>
      </p:sp>
      <p:sp>
        <p:nvSpPr>
          <p:cNvPr id="8" name="Rechteck 7">
            <a:extLst>
              <a:ext uri="{FF2B5EF4-FFF2-40B4-BE49-F238E27FC236}">
                <a16:creationId xmlns:a16="http://schemas.microsoft.com/office/drawing/2014/main" id="{4DF22E1C-5236-DC4A-823A-B224459910F6}"/>
              </a:ext>
            </a:extLst>
          </p:cNvPr>
          <p:cNvSpPr/>
          <p:nvPr userDrawn="1"/>
        </p:nvSpPr>
        <p:spPr>
          <a:xfrm>
            <a:off x="577850" y="0"/>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
            <a:extLst>
              <a:ext uri="{FF2B5EF4-FFF2-40B4-BE49-F238E27FC236}">
                <a16:creationId xmlns:a16="http://schemas.microsoft.com/office/drawing/2014/main" id="{8AB87BA0-F04B-304A-A8E2-4691A896BF5B}"/>
              </a:ext>
            </a:extLst>
          </p:cNvPr>
          <p:cNvSpPr/>
          <p:nvPr userDrawn="1"/>
        </p:nvSpPr>
        <p:spPr>
          <a:xfrm>
            <a:off x="1009850" y="0"/>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2335503D-3101-704A-A8D5-00B06CF32DC5}"/>
              </a:ext>
            </a:extLst>
          </p:cNvPr>
          <p:cNvSpPr/>
          <p:nvPr userDrawn="1"/>
        </p:nvSpPr>
        <p:spPr>
          <a:xfrm>
            <a:off x="1441550" y="0"/>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Fußzeilenplatzhalter 4">
            <a:extLst>
              <a:ext uri="{FF2B5EF4-FFF2-40B4-BE49-F238E27FC236}">
                <a16:creationId xmlns:a16="http://schemas.microsoft.com/office/drawing/2014/main" id="{62C9D941-E501-4C93-BAB9-236302FB1F3E}"/>
              </a:ext>
            </a:extLst>
          </p:cNvPr>
          <p:cNvSpPr>
            <a:spLocks noGrp="1"/>
          </p:cNvSpPr>
          <p:nvPr>
            <p:ph type="ftr" sz="quarter" idx="17"/>
          </p:nvPr>
        </p:nvSpPr>
        <p:spPr>
          <a:xfrm>
            <a:off x="500918" y="6393825"/>
            <a:ext cx="4114800" cy="365125"/>
          </a:xfrm>
          <a:prstGeom prst="rect">
            <a:avLst/>
          </a:prstGeom>
        </p:spPr>
        <p:txBody>
          <a:bodyPr/>
          <a:lstStyle>
            <a:lvl1pPr algn="l">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stStyle>
          <a:p>
            <a:r>
              <a:rPr lang="de-DE"/>
              <a:t>Titel Vorname Nachname</a:t>
            </a:r>
          </a:p>
        </p:txBody>
      </p:sp>
      <p:sp>
        <p:nvSpPr>
          <p:cNvPr id="18" name="Foliennummernplatzhalter 11">
            <a:extLst>
              <a:ext uri="{FF2B5EF4-FFF2-40B4-BE49-F238E27FC236}">
                <a16:creationId xmlns:a16="http://schemas.microsoft.com/office/drawing/2014/main" id="{F284B8DB-4E38-453A-950F-69DF20EB3E70}"/>
              </a:ext>
            </a:extLst>
          </p:cNvPr>
          <p:cNvSpPr txBox="1">
            <a:spLocks/>
          </p:cNvSpPr>
          <p:nvPr userDrawn="1"/>
        </p:nvSpPr>
        <p:spPr>
          <a:xfrm>
            <a:off x="5682080" y="6356062"/>
            <a:ext cx="842830" cy="365125"/>
          </a:xfrm>
          <a:prstGeom prst="rect">
            <a:avLst/>
          </a:prstGeom>
        </p:spPr>
        <p:txBody>
          <a:bodyPr vert="horz" lIns="91440" tIns="45720" rIns="91440" bIns="45720" rtlCol="0" anchor="ctr"/>
          <a:lstStyle>
            <a:defPPr>
              <a:defRPr lang="de-DE"/>
            </a:defPPr>
            <a:lvl1pPr marL="0" algn="r" defTabSz="914400" rtl="0" eaLnBrk="1" latinLnBrk="0" hangingPunct="1">
              <a:defRPr lang="de-DE" sz="1200" b="0" i="0" kern="1200" cap="none" baseline="0" smtClean="0">
                <a:solidFill>
                  <a:schemeClr val="tx2"/>
                </a:solidFill>
                <a:latin typeface="Source Sans Pro" panose="020B0503030403020204" pitchFamily="34" charset="77"/>
                <a:ea typeface="Roboto" panose="02000000000000000000" pitchFamily="2" charset="0"/>
                <a:cs typeface="Roboto" panose="02000000000000000000" pitchFamily="2"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59DF1E7-7728-684B-896D-8CFDB8DC33E7}" type="slidenum">
              <a:rPr lang="de-DE" smtClean="0"/>
              <a:pPr algn="ctr"/>
              <a:t>‹#›</a:t>
            </a:fld>
            <a:endParaRPr lang="de-DE" dirty="0"/>
          </a:p>
        </p:txBody>
      </p:sp>
      <p:pic>
        <p:nvPicPr>
          <p:cNvPr id="19" name="Grafik 18">
            <a:extLst>
              <a:ext uri="{FF2B5EF4-FFF2-40B4-BE49-F238E27FC236}">
                <a16:creationId xmlns:a16="http://schemas.microsoft.com/office/drawing/2014/main" id="{6936C09E-9B4F-4DAB-9E7D-19E7AC91CF4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6098" b="9201"/>
          <a:stretch/>
        </p:blipFill>
        <p:spPr>
          <a:xfrm>
            <a:off x="10382354" y="6371339"/>
            <a:ext cx="1398661" cy="365126"/>
          </a:xfrm>
          <a:prstGeom prst="rect">
            <a:avLst/>
          </a:prstGeom>
        </p:spPr>
      </p:pic>
    </p:spTree>
    <p:extLst>
      <p:ext uri="{BB962C8B-B14F-4D97-AF65-F5344CB8AC3E}">
        <p14:creationId xmlns:p14="http://schemas.microsoft.com/office/powerpoint/2010/main" val="10149137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elfolie Variante 02 Kommunikatio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91441AE-FE67-604E-941F-9A4CBD1224A6}"/>
              </a:ext>
            </a:extLst>
          </p:cNvPr>
          <p:cNvPicPr>
            <a:picLocks noChangeAspect="1"/>
          </p:cNvPicPr>
          <p:nvPr userDrawn="1"/>
        </p:nvPicPr>
        <p:blipFill>
          <a:blip r:embed="rId2"/>
          <a:stretch>
            <a:fillRect/>
          </a:stretch>
        </p:blipFill>
        <p:spPr>
          <a:xfrm>
            <a:off x="0" y="1653096"/>
            <a:ext cx="12192000" cy="4115879"/>
          </a:xfrm>
          <a:prstGeom prst="rect">
            <a:avLst/>
          </a:prstGeom>
        </p:spPr>
      </p:pic>
      <p:sp>
        <p:nvSpPr>
          <p:cNvPr id="2" name="Titel 1">
            <a:extLst>
              <a:ext uri="{FF2B5EF4-FFF2-40B4-BE49-F238E27FC236}">
                <a16:creationId xmlns:a16="http://schemas.microsoft.com/office/drawing/2014/main" id="{CD5CFD05-35E4-BE48-9780-F37E258F70F8}"/>
              </a:ext>
            </a:extLst>
          </p:cNvPr>
          <p:cNvSpPr>
            <a:spLocks noGrp="1"/>
          </p:cNvSpPr>
          <p:nvPr>
            <p:ph type="ctrTitle" hasCustomPrompt="1"/>
          </p:nvPr>
        </p:nvSpPr>
        <p:spPr>
          <a:xfrm>
            <a:off x="577850" y="2312989"/>
            <a:ext cx="7666740" cy="909896"/>
          </a:xfrm>
        </p:spPr>
        <p:txBody>
          <a:bodyPr anchor="ctr" anchorCtr="0">
            <a:normAutofit/>
          </a:bodyPr>
          <a:lstStyle>
            <a:lvl1pPr algn="l">
              <a:defRPr sz="4800">
                <a:solidFill>
                  <a:schemeClr val="bg1"/>
                </a:solidFill>
              </a:defRPr>
            </a:lvl1pPr>
          </a:lstStyle>
          <a:p>
            <a:r>
              <a:rPr lang="de-DE" dirty="0"/>
              <a:t>Headline Titel &gt;48 PT </a:t>
            </a:r>
          </a:p>
        </p:txBody>
      </p:sp>
      <p:sp>
        <p:nvSpPr>
          <p:cNvPr id="3" name="Untertitel 2">
            <a:extLst>
              <a:ext uri="{FF2B5EF4-FFF2-40B4-BE49-F238E27FC236}">
                <a16:creationId xmlns:a16="http://schemas.microsoft.com/office/drawing/2014/main" id="{29D065A2-84F7-4A46-888E-2EAF252985EF}"/>
              </a:ext>
            </a:extLst>
          </p:cNvPr>
          <p:cNvSpPr>
            <a:spLocks noGrp="1"/>
          </p:cNvSpPr>
          <p:nvPr>
            <p:ph type="subTitle" idx="1" hasCustomPrompt="1"/>
          </p:nvPr>
        </p:nvSpPr>
        <p:spPr>
          <a:xfrm>
            <a:off x="577850" y="3252993"/>
            <a:ext cx="7659245" cy="824328"/>
          </a:xfrm>
        </p:spPr>
        <p:txBody>
          <a:bodyPr lIns="0" tIns="0" rIns="0" bIns="0" anchor="ctr" anchorCtr="0">
            <a:noAutofit/>
          </a:bodyPr>
          <a:lstStyle>
            <a:lvl1pPr marL="9525" indent="0" algn="l">
              <a:buNone/>
              <a:tabLst/>
              <a:defRPr sz="4800" b="0" i="0">
                <a:solidFill>
                  <a:schemeClr val="bg1"/>
                </a:solidFill>
                <a:latin typeface="Source Sans Pro Light" panose="020B04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SUBLINE TITEL &gt;48. PT</a:t>
            </a:r>
          </a:p>
        </p:txBody>
      </p:sp>
      <p:sp>
        <p:nvSpPr>
          <p:cNvPr id="16" name="Textplatzhalter 15">
            <a:extLst>
              <a:ext uri="{FF2B5EF4-FFF2-40B4-BE49-F238E27FC236}">
                <a16:creationId xmlns:a16="http://schemas.microsoft.com/office/drawing/2014/main" id="{3469358C-AFC1-E348-8CAF-F23864F8A9AC}"/>
              </a:ext>
            </a:extLst>
          </p:cNvPr>
          <p:cNvSpPr>
            <a:spLocks noGrp="1"/>
          </p:cNvSpPr>
          <p:nvPr>
            <p:ph type="body" sz="quarter" idx="10" hasCustomPrompt="1"/>
          </p:nvPr>
        </p:nvSpPr>
        <p:spPr>
          <a:xfrm>
            <a:off x="577850" y="4601460"/>
            <a:ext cx="5118100" cy="696912"/>
          </a:xfrm>
        </p:spPr>
        <p:txBody>
          <a:bodyPr lIns="0" tIns="0" rIns="0" bIns="0">
            <a:normAutofit/>
          </a:bodyPr>
          <a:lstStyle>
            <a:lvl1pPr marL="0" indent="0">
              <a:buFontTx/>
              <a:buNone/>
              <a:defRPr sz="2400">
                <a:solidFill>
                  <a:schemeClr val="accent4"/>
                </a:solidFill>
              </a:defRPr>
            </a:lvl1pPr>
            <a:lvl2pPr marL="457200" indent="0">
              <a:buNone/>
              <a:defRPr/>
            </a:lvl2pPr>
          </a:lstStyle>
          <a:p>
            <a:pPr lvl="0"/>
            <a:r>
              <a:rPr lang="de-DE" dirty="0"/>
              <a:t>Datum oder URL</a:t>
            </a:r>
          </a:p>
        </p:txBody>
      </p:sp>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Rechteck 11">
            <a:extLst>
              <a:ext uri="{FF2B5EF4-FFF2-40B4-BE49-F238E27FC236}">
                <a16:creationId xmlns:a16="http://schemas.microsoft.com/office/drawing/2014/main" id="{BF221191-A6E8-9242-8605-B99EB79D1860}"/>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337BCAFE-08E1-EE44-A49D-24E49CA43D21}"/>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ABB6F81E-C2CD-B94E-9603-A85C0E56A54D}"/>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ADAE9631-A010-4A4E-9B91-981C681DEBA0}"/>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162222825"/>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elfolie Variante 01 Struktur">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EE32FFC-2EE3-8D40-80AD-1FC61FD4320C}"/>
              </a:ext>
            </a:extLst>
          </p:cNvPr>
          <p:cNvPicPr>
            <a:picLocks noChangeAspect="1"/>
          </p:cNvPicPr>
          <p:nvPr userDrawn="1"/>
        </p:nvPicPr>
        <p:blipFill>
          <a:blip r:embed="rId2"/>
          <a:stretch>
            <a:fillRect/>
          </a:stretch>
        </p:blipFill>
        <p:spPr>
          <a:xfrm>
            <a:off x="0" y="1653940"/>
            <a:ext cx="12192000" cy="4115035"/>
          </a:xfrm>
          <a:prstGeom prst="rect">
            <a:avLst/>
          </a:prstGeom>
        </p:spPr>
      </p:pic>
      <p:sp>
        <p:nvSpPr>
          <p:cNvPr id="2" name="Titel 1">
            <a:extLst>
              <a:ext uri="{FF2B5EF4-FFF2-40B4-BE49-F238E27FC236}">
                <a16:creationId xmlns:a16="http://schemas.microsoft.com/office/drawing/2014/main" id="{CD5CFD05-35E4-BE48-9780-F37E258F70F8}"/>
              </a:ext>
            </a:extLst>
          </p:cNvPr>
          <p:cNvSpPr>
            <a:spLocks noGrp="1"/>
          </p:cNvSpPr>
          <p:nvPr>
            <p:ph type="ctrTitle" hasCustomPrompt="1"/>
          </p:nvPr>
        </p:nvSpPr>
        <p:spPr>
          <a:xfrm>
            <a:off x="577850" y="2312989"/>
            <a:ext cx="7666740" cy="909896"/>
          </a:xfrm>
        </p:spPr>
        <p:txBody>
          <a:bodyPr anchor="ctr" anchorCtr="0">
            <a:normAutofit/>
          </a:bodyPr>
          <a:lstStyle>
            <a:lvl1pPr algn="l">
              <a:defRPr sz="4800">
                <a:solidFill>
                  <a:schemeClr val="bg1"/>
                </a:solidFill>
              </a:defRPr>
            </a:lvl1pPr>
          </a:lstStyle>
          <a:p>
            <a:r>
              <a:rPr lang="de-DE" dirty="0"/>
              <a:t>Headline Titel &gt;48 PT </a:t>
            </a:r>
          </a:p>
        </p:txBody>
      </p:sp>
      <p:sp>
        <p:nvSpPr>
          <p:cNvPr id="3" name="Untertitel 2">
            <a:extLst>
              <a:ext uri="{FF2B5EF4-FFF2-40B4-BE49-F238E27FC236}">
                <a16:creationId xmlns:a16="http://schemas.microsoft.com/office/drawing/2014/main" id="{29D065A2-84F7-4A46-888E-2EAF252985EF}"/>
              </a:ext>
            </a:extLst>
          </p:cNvPr>
          <p:cNvSpPr>
            <a:spLocks noGrp="1"/>
          </p:cNvSpPr>
          <p:nvPr>
            <p:ph type="subTitle" idx="1" hasCustomPrompt="1"/>
          </p:nvPr>
        </p:nvSpPr>
        <p:spPr>
          <a:xfrm>
            <a:off x="577850" y="3252993"/>
            <a:ext cx="7659245" cy="824328"/>
          </a:xfrm>
        </p:spPr>
        <p:txBody>
          <a:bodyPr lIns="0" tIns="0" rIns="0" bIns="0" anchor="ctr" anchorCtr="0">
            <a:noAutofit/>
          </a:bodyPr>
          <a:lstStyle>
            <a:lvl1pPr marL="9525" indent="0" algn="l">
              <a:buNone/>
              <a:tabLst/>
              <a:defRPr sz="4800" b="0" i="0">
                <a:solidFill>
                  <a:schemeClr val="bg1"/>
                </a:solidFill>
                <a:latin typeface="Source Sans Pro Light" panose="020B04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SUBLINE TITEL &gt;48. PT</a:t>
            </a:r>
          </a:p>
        </p:txBody>
      </p:sp>
      <p:sp>
        <p:nvSpPr>
          <p:cNvPr id="16" name="Textplatzhalter 15">
            <a:extLst>
              <a:ext uri="{FF2B5EF4-FFF2-40B4-BE49-F238E27FC236}">
                <a16:creationId xmlns:a16="http://schemas.microsoft.com/office/drawing/2014/main" id="{3469358C-AFC1-E348-8CAF-F23864F8A9AC}"/>
              </a:ext>
            </a:extLst>
          </p:cNvPr>
          <p:cNvSpPr>
            <a:spLocks noGrp="1"/>
          </p:cNvSpPr>
          <p:nvPr>
            <p:ph type="body" sz="quarter" idx="10" hasCustomPrompt="1"/>
          </p:nvPr>
        </p:nvSpPr>
        <p:spPr>
          <a:xfrm>
            <a:off x="577850" y="4601460"/>
            <a:ext cx="5118100" cy="696912"/>
          </a:xfrm>
        </p:spPr>
        <p:txBody>
          <a:bodyPr lIns="0" tIns="0" rIns="0" bIns="0">
            <a:normAutofit/>
          </a:bodyPr>
          <a:lstStyle>
            <a:lvl1pPr marL="0" indent="0">
              <a:buFontTx/>
              <a:buNone/>
              <a:defRPr sz="2400">
                <a:solidFill>
                  <a:schemeClr val="accent4"/>
                </a:solidFill>
              </a:defRPr>
            </a:lvl1pPr>
            <a:lvl2pPr marL="457200" indent="0">
              <a:buNone/>
              <a:defRPr/>
            </a:lvl2pPr>
          </a:lstStyle>
          <a:p>
            <a:pPr lvl="0"/>
            <a:r>
              <a:rPr lang="de-DE" dirty="0"/>
              <a:t>Datum oder URL</a:t>
            </a:r>
          </a:p>
        </p:txBody>
      </p:sp>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Rechteck 11">
            <a:extLst>
              <a:ext uri="{FF2B5EF4-FFF2-40B4-BE49-F238E27FC236}">
                <a16:creationId xmlns:a16="http://schemas.microsoft.com/office/drawing/2014/main" id="{EAE48A55-E0B8-424B-95B6-3A0D0D91BD32}"/>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E0B4CF61-3B5A-354C-8E1F-15368B511F76}"/>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84F70FFA-A043-4244-B922-187E97E17A9F}"/>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AD9F57E8-BB47-A240-A36F-B10767DD9A47}"/>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3742422853"/>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elfolie Variante 01 Solar">
    <p:spTree>
      <p:nvGrpSpPr>
        <p:cNvPr id="1" name=""/>
        <p:cNvGrpSpPr/>
        <p:nvPr/>
      </p:nvGrpSpPr>
      <p:grpSpPr>
        <a:xfrm>
          <a:off x="0" y="0"/>
          <a:ext cx="0" cy="0"/>
          <a:chOff x="0" y="0"/>
          <a:chExt cx="0" cy="0"/>
        </a:xfrm>
      </p:grpSpPr>
      <p:pic>
        <p:nvPicPr>
          <p:cNvPr id="6" name="Grafik 5" descr="Ein Bild, das Licht enthält.&#10;&#10;Automatisch generierte Beschreibung">
            <a:extLst>
              <a:ext uri="{FF2B5EF4-FFF2-40B4-BE49-F238E27FC236}">
                <a16:creationId xmlns:a16="http://schemas.microsoft.com/office/drawing/2014/main" id="{94EB1320-19FF-3D41-AE84-0C3E9E22E4E8}"/>
              </a:ext>
            </a:extLst>
          </p:cNvPr>
          <p:cNvPicPr>
            <a:picLocks noChangeAspect="1"/>
          </p:cNvPicPr>
          <p:nvPr userDrawn="1"/>
        </p:nvPicPr>
        <p:blipFill>
          <a:blip r:embed="rId2"/>
          <a:stretch>
            <a:fillRect/>
          </a:stretch>
        </p:blipFill>
        <p:spPr>
          <a:xfrm>
            <a:off x="0" y="1653096"/>
            <a:ext cx="12192000" cy="4115879"/>
          </a:xfrm>
          <a:prstGeom prst="rect">
            <a:avLst/>
          </a:prstGeom>
        </p:spPr>
      </p:pic>
      <p:sp>
        <p:nvSpPr>
          <p:cNvPr id="2" name="Titel 1">
            <a:extLst>
              <a:ext uri="{FF2B5EF4-FFF2-40B4-BE49-F238E27FC236}">
                <a16:creationId xmlns:a16="http://schemas.microsoft.com/office/drawing/2014/main" id="{CD5CFD05-35E4-BE48-9780-F37E258F70F8}"/>
              </a:ext>
            </a:extLst>
          </p:cNvPr>
          <p:cNvSpPr>
            <a:spLocks noGrp="1"/>
          </p:cNvSpPr>
          <p:nvPr>
            <p:ph type="ctrTitle" hasCustomPrompt="1"/>
          </p:nvPr>
        </p:nvSpPr>
        <p:spPr>
          <a:xfrm>
            <a:off x="577850" y="2312989"/>
            <a:ext cx="7666740" cy="909896"/>
          </a:xfrm>
        </p:spPr>
        <p:txBody>
          <a:bodyPr anchor="ctr" anchorCtr="0">
            <a:normAutofit/>
          </a:bodyPr>
          <a:lstStyle>
            <a:lvl1pPr algn="l">
              <a:defRPr sz="4800">
                <a:solidFill>
                  <a:schemeClr val="bg1"/>
                </a:solidFill>
              </a:defRPr>
            </a:lvl1pPr>
          </a:lstStyle>
          <a:p>
            <a:r>
              <a:rPr lang="de-DE" dirty="0"/>
              <a:t>Headline Titel &gt;48 PT </a:t>
            </a:r>
          </a:p>
        </p:txBody>
      </p:sp>
      <p:sp>
        <p:nvSpPr>
          <p:cNvPr id="3" name="Untertitel 2">
            <a:extLst>
              <a:ext uri="{FF2B5EF4-FFF2-40B4-BE49-F238E27FC236}">
                <a16:creationId xmlns:a16="http://schemas.microsoft.com/office/drawing/2014/main" id="{29D065A2-84F7-4A46-888E-2EAF252985EF}"/>
              </a:ext>
            </a:extLst>
          </p:cNvPr>
          <p:cNvSpPr>
            <a:spLocks noGrp="1"/>
          </p:cNvSpPr>
          <p:nvPr>
            <p:ph type="subTitle" idx="1" hasCustomPrompt="1"/>
          </p:nvPr>
        </p:nvSpPr>
        <p:spPr>
          <a:xfrm>
            <a:off x="577850" y="3252993"/>
            <a:ext cx="7659245" cy="824328"/>
          </a:xfrm>
        </p:spPr>
        <p:txBody>
          <a:bodyPr lIns="0" tIns="0" rIns="0" bIns="0" anchor="ctr" anchorCtr="0">
            <a:noAutofit/>
          </a:bodyPr>
          <a:lstStyle>
            <a:lvl1pPr marL="9525" indent="0" algn="l">
              <a:buNone/>
              <a:tabLst/>
              <a:defRPr sz="4800" b="0" i="0">
                <a:solidFill>
                  <a:schemeClr val="bg1"/>
                </a:solidFill>
                <a:latin typeface="Source Sans Pro Light" panose="020B04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SUBLINE TITEL &gt;48. PT</a:t>
            </a:r>
          </a:p>
        </p:txBody>
      </p:sp>
      <p:sp>
        <p:nvSpPr>
          <p:cNvPr id="16" name="Textplatzhalter 15">
            <a:extLst>
              <a:ext uri="{FF2B5EF4-FFF2-40B4-BE49-F238E27FC236}">
                <a16:creationId xmlns:a16="http://schemas.microsoft.com/office/drawing/2014/main" id="{3469358C-AFC1-E348-8CAF-F23864F8A9AC}"/>
              </a:ext>
            </a:extLst>
          </p:cNvPr>
          <p:cNvSpPr>
            <a:spLocks noGrp="1"/>
          </p:cNvSpPr>
          <p:nvPr>
            <p:ph type="body" sz="quarter" idx="10" hasCustomPrompt="1"/>
          </p:nvPr>
        </p:nvSpPr>
        <p:spPr>
          <a:xfrm>
            <a:off x="577850" y="4601460"/>
            <a:ext cx="5118100" cy="696912"/>
          </a:xfrm>
        </p:spPr>
        <p:txBody>
          <a:bodyPr lIns="0" tIns="0" rIns="0" bIns="0">
            <a:normAutofit/>
          </a:bodyPr>
          <a:lstStyle>
            <a:lvl1pPr marL="0" indent="0">
              <a:buFontTx/>
              <a:buNone/>
              <a:defRPr sz="2400">
                <a:solidFill>
                  <a:schemeClr val="accent4"/>
                </a:solidFill>
              </a:defRPr>
            </a:lvl1pPr>
            <a:lvl2pPr marL="457200" indent="0">
              <a:buNone/>
              <a:defRPr/>
            </a:lvl2pPr>
          </a:lstStyle>
          <a:p>
            <a:pPr lvl="0"/>
            <a:r>
              <a:rPr lang="de-DE" dirty="0"/>
              <a:t>Datum oder URL</a:t>
            </a:r>
          </a:p>
        </p:txBody>
      </p:sp>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Rechteck 11">
            <a:extLst>
              <a:ext uri="{FF2B5EF4-FFF2-40B4-BE49-F238E27FC236}">
                <a16:creationId xmlns:a16="http://schemas.microsoft.com/office/drawing/2014/main" id="{81093FA7-221D-4247-A390-7D91E96268DA}"/>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92579C8D-1662-814A-94CF-0A5B0BF035D7}"/>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872B1721-16DB-DF4B-A164-13A0CB2D9EFF}"/>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B2E8E623-C457-3F4D-BE8F-ABE02B6C60B8}"/>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824472503"/>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Titelfolie Variante 01 BESSY">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FB4AF119-5F77-D642-9D24-84E7BE44D685}"/>
              </a:ext>
            </a:extLst>
          </p:cNvPr>
          <p:cNvPicPr>
            <a:picLocks noChangeAspect="1"/>
          </p:cNvPicPr>
          <p:nvPr userDrawn="1"/>
        </p:nvPicPr>
        <p:blipFill>
          <a:blip r:embed="rId2"/>
          <a:stretch>
            <a:fillRect/>
          </a:stretch>
        </p:blipFill>
        <p:spPr>
          <a:xfrm>
            <a:off x="0" y="1672167"/>
            <a:ext cx="12192000" cy="4096808"/>
          </a:xfrm>
          <a:prstGeom prst="rect">
            <a:avLst/>
          </a:prstGeom>
        </p:spPr>
      </p:pic>
      <p:sp>
        <p:nvSpPr>
          <p:cNvPr id="2" name="Titel 1">
            <a:extLst>
              <a:ext uri="{FF2B5EF4-FFF2-40B4-BE49-F238E27FC236}">
                <a16:creationId xmlns:a16="http://schemas.microsoft.com/office/drawing/2014/main" id="{CD5CFD05-35E4-BE48-9780-F37E258F70F8}"/>
              </a:ext>
            </a:extLst>
          </p:cNvPr>
          <p:cNvSpPr>
            <a:spLocks noGrp="1"/>
          </p:cNvSpPr>
          <p:nvPr>
            <p:ph type="ctrTitle" hasCustomPrompt="1"/>
          </p:nvPr>
        </p:nvSpPr>
        <p:spPr>
          <a:xfrm>
            <a:off x="577850" y="2312989"/>
            <a:ext cx="7666740" cy="909896"/>
          </a:xfrm>
        </p:spPr>
        <p:txBody>
          <a:bodyPr anchor="ctr" anchorCtr="0">
            <a:normAutofit/>
          </a:bodyPr>
          <a:lstStyle>
            <a:lvl1pPr algn="l">
              <a:defRPr sz="4800">
                <a:solidFill>
                  <a:schemeClr val="bg1"/>
                </a:solidFill>
              </a:defRPr>
            </a:lvl1pPr>
          </a:lstStyle>
          <a:p>
            <a:r>
              <a:rPr lang="de-DE" dirty="0"/>
              <a:t>Headline Titel &gt;48 PT </a:t>
            </a:r>
          </a:p>
        </p:txBody>
      </p:sp>
      <p:sp>
        <p:nvSpPr>
          <p:cNvPr id="3" name="Untertitel 2">
            <a:extLst>
              <a:ext uri="{FF2B5EF4-FFF2-40B4-BE49-F238E27FC236}">
                <a16:creationId xmlns:a16="http://schemas.microsoft.com/office/drawing/2014/main" id="{29D065A2-84F7-4A46-888E-2EAF252985EF}"/>
              </a:ext>
            </a:extLst>
          </p:cNvPr>
          <p:cNvSpPr>
            <a:spLocks noGrp="1"/>
          </p:cNvSpPr>
          <p:nvPr>
            <p:ph type="subTitle" idx="1" hasCustomPrompt="1"/>
          </p:nvPr>
        </p:nvSpPr>
        <p:spPr>
          <a:xfrm>
            <a:off x="577850" y="3252993"/>
            <a:ext cx="7659245" cy="824328"/>
          </a:xfrm>
        </p:spPr>
        <p:txBody>
          <a:bodyPr lIns="0" tIns="0" rIns="0" bIns="0" anchor="ctr" anchorCtr="0">
            <a:noAutofit/>
          </a:bodyPr>
          <a:lstStyle>
            <a:lvl1pPr marL="9525" indent="0" algn="l">
              <a:buNone/>
              <a:tabLst/>
              <a:defRPr sz="4800" b="0" i="0">
                <a:solidFill>
                  <a:schemeClr val="bg1"/>
                </a:solidFill>
                <a:latin typeface="Source Sans Pro Light" panose="020B040303040302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SUBLINE TITEL &gt;48. PT</a:t>
            </a:r>
          </a:p>
        </p:txBody>
      </p:sp>
      <p:sp>
        <p:nvSpPr>
          <p:cNvPr id="16" name="Textplatzhalter 15">
            <a:extLst>
              <a:ext uri="{FF2B5EF4-FFF2-40B4-BE49-F238E27FC236}">
                <a16:creationId xmlns:a16="http://schemas.microsoft.com/office/drawing/2014/main" id="{3469358C-AFC1-E348-8CAF-F23864F8A9AC}"/>
              </a:ext>
            </a:extLst>
          </p:cNvPr>
          <p:cNvSpPr>
            <a:spLocks noGrp="1"/>
          </p:cNvSpPr>
          <p:nvPr>
            <p:ph type="body" sz="quarter" idx="10" hasCustomPrompt="1"/>
          </p:nvPr>
        </p:nvSpPr>
        <p:spPr>
          <a:xfrm>
            <a:off x="577850" y="4601460"/>
            <a:ext cx="5118100" cy="696912"/>
          </a:xfrm>
        </p:spPr>
        <p:txBody>
          <a:bodyPr lIns="0" tIns="0" rIns="0" bIns="0">
            <a:normAutofit/>
          </a:bodyPr>
          <a:lstStyle>
            <a:lvl1pPr marL="0" indent="0">
              <a:buFontTx/>
              <a:buNone/>
              <a:defRPr sz="2400">
                <a:solidFill>
                  <a:schemeClr val="accent4"/>
                </a:solidFill>
              </a:defRPr>
            </a:lvl1pPr>
            <a:lvl2pPr marL="457200" indent="0">
              <a:buNone/>
              <a:defRPr/>
            </a:lvl2pPr>
          </a:lstStyle>
          <a:p>
            <a:pPr lvl="0"/>
            <a:r>
              <a:rPr lang="de-DE" dirty="0"/>
              <a:t>Datum oder URL</a:t>
            </a:r>
          </a:p>
        </p:txBody>
      </p:sp>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Rechteck 11">
            <a:extLst>
              <a:ext uri="{FF2B5EF4-FFF2-40B4-BE49-F238E27FC236}">
                <a16:creationId xmlns:a16="http://schemas.microsoft.com/office/drawing/2014/main" id="{47FA7762-F342-2C42-9BD3-2E72F449704D}"/>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Rechteck 13">
            <a:extLst>
              <a:ext uri="{FF2B5EF4-FFF2-40B4-BE49-F238E27FC236}">
                <a16:creationId xmlns:a16="http://schemas.microsoft.com/office/drawing/2014/main" id="{D8060C6F-56DB-7942-B148-CB0C6D5D61D5}"/>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ED1BBFEB-3E67-FD4F-807A-43BFE1BD67F4}"/>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5A2510BD-8190-1D47-B0B8-3BA6E7160610}"/>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2086471459"/>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elfolie Variante 01">
    <p:spTree>
      <p:nvGrpSpPr>
        <p:cNvPr id="1" name=""/>
        <p:cNvGrpSpPr/>
        <p:nvPr/>
      </p:nvGrpSpPr>
      <p:grpSpPr>
        <a:xfrm>
          <a:off x="0" y="0"/>
          <a:ext cx="0" cy="0"/>
          <a:chOff x="0" y="0"/>
          <a:chExt cx="0" cy="0"/>
        </a:xfrm>
      </p:grpSpPr>
      <p:pic>
        <p:nvPicPr>
          <p:cNvPr id="51" name="Grafik 50">
            <a:extLst>
              <a:ext uri="{FF2B5EF4-FFF2-40B4-BE49-F238E27FC236}">
                <a16:creationId xmlns:a16="http://schemas.microsoft.com/office/drawing/2014/main" id="{876245AA-47CC-454F-8D70-4AF314E8015C}"/>
              </a:ext>
            </a:extLst>
          </p:cNvPr>
          <p:cNvPicPr>
            <a:picLocks noChangeAspect="1"/>
          </p:cNvPicPr>
          <p:nvPr userDrawn="1"/>
        </p:nvPicPr>
        <p:blipFill>
          <a:blip r:embed="rId2"/>
          <a:stretch>
            <a:fillRect/>
          </a:stretch>
        </p:blipFill>
        <p:spPr>
          <a:xfrm>
            <a:off x="0" y="1654387"/>
            <a:ext cx="12192000" cy="4114588"/>
          </a:xfrm>
          <a:prstGeom prst="rect">
            <a:avLst/>
          </a:prstGeom>
        </p:spPr>
      </p:pic>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Titel 1">
            <a:extLst>
              <a:ext uri="{FF2B5EF4-FFF2-40B4-BE49-F238E27FC236}">
                <a16:creationId xmlns:a16="http://schemas.microsoft.com/office/drawing/2014/main" id="{B4DC9A74-9A58-6040-989B-7157C9434037}"/>
              </a:ext>
            </a:extLst>
          </p:cNvPr>
          <p:cNvSpPr>
            <a:spLocks noGrp="1"/>
          </p:cNvSpPr>
          <p:nvPr>
            <p:ph type="ctrTitle" hasCustomPrompt="1"/>
          </p:nvPr>
        </p:nvSpPr>
        <p:spPr>
          <a:xfrm>
            <a:off x="577849" y="1623438"/>
            <a:ext cx="8870951" cy="2313562"/>
          </a:xfrm>
        </p:spPr>
        <p:txBody>
          <a:bodyPr anchor="ctr" anchorCtr="0">
            <a:noAutofit/>
          </a:bodyPr>
          <a:lstStyle>
            <a:lvl1pPr algn="l">
              <a:lnSpc>
                <a:spcPct val="100000"/>
              </a:lnSpc>
              <a:defRPr sz="4000" cap="none" baseline="0">
                <a:solidFill>
                  <a:schemeClr val="bg1"/>
                </a:solidFill>
              </a:defRPr>
            </a:lvl1pPr>
          </a:lstStyle>
          <a:p>
            <a:r>
              <a:rPr lang="de-DE" dirty="0"/>
              <a:t>Headline Titel &lt;40 PT 2 bis 3-zeilig</a:t>
            </a:r>
            <a:br>
              <a:rPr lang="de-DE" dirty="0"/>
            </a:br>
            <a:r>
              <a:rPr lang="de-DE" dirty="0"/>
              <a:t>in Minuskeln, Größe kann </a:t>
            </a:r>
            <a:r>
              <a:rPr lang="de-DE" dirty="0" err="1"/>
              <a:t>varieren</a:t>
            </a:r>
            <a:endParaRPr lang="de-DE" dirty="0"/>
          </a:p>
        </p:txBody>
      </p:sp>
      <p:sp>
        <p:nvSpPr>
          <p:cNvPr id="14" name="Textplatzhalter 15">
            <a:extLst>
              <a:ext uri="{FF2B5EF4-FFF2-40B4-BE49-F238E27FC236}">
                <a16:creationId xmlns:a16="http://schemas.microsoft.com/office/drawing/2014/main" id="{F8F8316E-E582-934A-BAA0-3FB020EC8BC7}"/>
              </a:ext>
            </a:extLst>
          </p:cNvPr>
          <p:cNvSpPr>
            <a:spLocks noGrp="1"/>
          </p:cNvSpPr>
          <p:nvPr>
            <p:ph type="body" sz="quarter" idx="10" hasCustomPrompt="1"/>
          </p:nvPr>
        </p:nvSpPr>
        <p:spPr>
          <a:xfrm>
            <a:off x="590550" y="4639560"/>
            <a:ext cx="5118100" cy="696912"/>
          </a:xfrm>
        </p:spPr>
        <p:txBody>
          <a:bodyPr lIns="0" tIns="0" rIns="0" bIns="0" anchor="ctr" anchorCtr="0">
            <a:noAutofit/>
          </a:bodyPr>
          <a:lstStyle>
            <a:lvl1pPr marL="0" indent="0">
              <a:buFontTx/>
              <a:buNone/>
              <a:defRPr sz="2000">
                <a:solidFill>
                  <a:schemeClr val="accent4"/>
                </a:solidFill>
              </a:defRPr>
            </a:lvl1pPr>
            <a:lvl2pPr marL="457200" indent="0">
              <a:buNone/>
              <a:defRPr/>
            </a:lvl2pPr>
          </a:lstStyle>
          <a:p>
            <a:pPr lvl="0"/>
            <a:r>
              <a:rPr lang="de-DE" dirty="0"/>
              <a:t>Datum oder URL</a:t>
            </a:r>
          </a:p>
        </p:txBody>
      </p:sp>
      <p:sp>
        <p:nvSpPr>
          <p:cNvPr id="15" name="Textplatzhalter 22">
            <a:extLst>
              <a:ext uri="{FF2B5EF4-FFF2-40B4-BE49-F238E27FC236}">
                <a16:creationId xmlns:a16="http://schemas.microsoft.com/office/drawing/2014/main" id="{1DBC66D2-3E1D-474C-B73F-E6E58D0DE1F4}"/>
              </a:ext>
            </a:extLst>
          </p:cNvPr>
          <p:cNvSpPr>
            <a:spLocks noGrp="1"/>
          </p:cNvSpPr>
          <p:nvPr>
            <p:ph type="body" sz="quarter" idx="13" hasCustomPrompt="1"/>
          </p:nvPr>
        </p:nvSpPr>
        <p:spPr>
          <a:xfrm>
            <a:off x="577850" y="3152775"/>
            <a:ext cx="7877175" cy="981075"/>
          </a:xfrm>
        </p:spPr>
        <p:txBody>
          <a:bodyPr lIns="0" tIns="0" rIns="0" bIns="0" anchor="ctr" anchorCtr="0">
            <a:noAutofit/>
          </a:bodyPr>
          <a:lstStyle>
            <a:lvl1pPr marL="0" indent="0">
              <a:buFontTx/>
              <a:buNone/>
              <a:defRPr sz="2000">
                <a:solidFill>
                  <a:schemeClr val="bg1"/>
                </a:solidFill>
              </a:defRPr>
            </a:lvl1pPr>
          </a:lstStyle>
          <a:p>
            <a:pPr lvl="0"/>
            <a:r>
              <a:rPr lang="de-DE" dirty="0" err="1"/>
              <a:t>Subline</a:t>
            </a:r>
            <a:r>
              <a:rPr lang="de-DE" dirty="0"/>
              <a:t> 50% von Headline kann auch </a:t>
            </a:r>
            <a:r>
              <a:rPr lang="de-DE" dirty="0" err="1"/>
              <a:t>mehrzeiligsein</a:t>
            </a:r>
            <a:endParaRPr lang="de-DE" dirty="0"/>
          </a:p>
        </p:txBody>
      </p:sp>
      <p:sp>
        <p:nvSpPr>
          <p:cNvPr id="16" name="Rechteck 15">
            <a:extLst>
              <a:ext uri="{FF2B5EF4-FFF2-40B4-BE49-F238E27FC236}">
                <a16:creationId xmlns:a16="http://schemas.microsoft.com/office/drawing/2014/main" id="{BBD9E304-4BF1-4846-9F94-976E38EFF647}"/>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68D0C2E3-CF31-5248-93F1-1D3F2FFCD8ED}"/>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FC90FDFE-2A79-1A4E-86D5-BDB2C9470DC3}"/>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92301FB7-9EE7-434F-ADEA-214EA98FBA3D}"/>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3181984243"/>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elfolie Variante 02 Kommunikation">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091441AE-FE67-604E-941F-9A4CBD1224A6}"/>
              </a:ext>
            </a:extLst>
          </p:cNvPr>
          <p:cNvPicPr>
            <a:picLocks noChangeAspect="1"/>
          </p:cNvPicPr>
          <p:nvPr userDrawn="1"/>
        </p:nvPicPr>
        <p:blipFill>
          <a:blip r:embed="rId2"/>
          <a:stretch>
            <a:fillRect/>
          </a:stretch>
        </p:blipFill>
        <p:spPr>
          <a:xfrm>
            <a:off x="0" y="1653096"/>
            <a:ext cx="12192000" cy="4115879"/>
          </a:xfrm>
          <a:prstGeom prst="rect">
            <a:avLst/>
          </a:prstGeom>
        </p:spPr>
      </p:pic>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Titel 1">
            <a:extLst>
              <a:ext uri="{FF2B5EF4-FFF2-40B4-BE49-F238E27FC236}">
                <a16:creationId xmlns:a16="http://schemas.microsoft.com/office/drawing/2014/main" id="{33D1A84A-3A74-0049-B8B2-4FDE1E3681D1}"/>
              </a:ext>
            </a:extLst>
          </p:cNvPr>
          <p:cNvSpPr>
            <a:spLocks noGrp="1"/>
          </p:cNvSpPr>
          <p:nvPr>
            <p:ph type="ctrTitle" hasCustomPrompt="1"/>
          </p:nvPr>
        </p:nvSpPr>
        <p:spPr>
          <a:xfrm>
            <a:off x="577849" y="1623438"/>
            <a:ext cx="8870951" cy="2313562"/>
          </a:xfrm>
        </p:spPr>
        <p:txBody>
          <a:bodyPr anchor="ctr" anchorCtr="0">
            <a:noAutofit/>
          </a:bodyPr>
          <a:lstStyle>
            <a:lvl1pPr algn="l">
              <a:lnSpc>
                <a:spcPct val="100000"/>
              </a:lnSpc>
              <a:defRPr sz="4000" cap="none" baseline="0">
                <a:solidFill>
                  <a:schemeClr val="bg1"/>
                </a:solidFill>
              </a:defRPr>
            </a:lvl1pPr>
          </a:lstStyle>
          <a:p>
            <a:r>
              <a:rPr lang="de-DE" dirty="0"/>
              <a:t>Headline Titel &lt;40 PT 2 bis 3-zeilig</a:t>
            </a:r>
            <a:br>
              <a:rPr lang="de-DE" dirty="0"/>
            </a:br>
            <a:r>
              <a:rPr lang="de-DE" dirty="0"/>
              <a:t>in Minuskeln, Größe kann </a:t>
            </a:r>
            <a:r>
              <a:rPr lang="de-DE" dirty="0" err="1"/>
              <a:t>varieren</a:t>
            </a:r>
            <a:endParaRPr lang="de-DE" dirty="0"/>
          </a:p>
        </p:txBody>
      </p:sp>
      <p:sp>
        <p:nvSpPr>
          <p:cNvPr id="14" name="Textplatzhalter 15">
            <a:extLst>
              <a:ext uri="{FF2B5EF4-FFF2-40B4-BE49-F238E27FC236}">
                <a16:creationId xmlns:a16="http://schemas.microsoft.com/office/drawing/2014/main" id="{7093588D-F929-F647-9CF9-F051E2F18509}"/>
              </a:ext>
            </a:extLst>
          </p:cNvPr>
          <p:cNvSpPr>
            <a:spLocks noGrp="1"/>
          </p:cNvSpPr>
          <p:nvPr>
            <p:ph type="body" sz="quarter" idx="10" hasCustomPrompt="1"/>
          </p:nvPr>
        </p:nvSpPr>
        <p:spPr>
          <a:xfrm>
            <a:off x="590550" y="4639560"/>
            <a:ext cx="5118100" cy="696912"/>
          </a:xfrm>
        </p:spPr>
        <p:txBody>
          <a:bodyPr lIns="0" tIns="0" rIns="0" bIns="0" anchor="ctr" anchorCtr="0">
            <a:noAutofit/>
          </a:bodyPr>
          <a:lstStyle>
            <a:lvl1pPr marL="0" indent="0">
              <a:buFontTx/>
              <a:buNone/>
              <a:defRPr sz="2000">
                <a:solidFill>
                  <a:schemeClr val="accent4"/>
                </a:solidFill>
              </a:defRPr>
            </a:lvl1pPr>
            <a:lvl2pPr marL="457200" indent="0">
              <a:buNone/>
              <a:defRPr/>
            </a:lvl2pPr>
          </a:lstStyle>
          <a:p>
            <a:pPr lvl="0"/>
            <a:r>
              <a:rPr lang="de-DE" dirty="0"/>
              <a:t>Datum oder URL</a:t>
            </a:r>
          </a:p>
        </p:txBody>
      </p:sp>
      <p:sp>
        <p:nvSpPr>
          <p:cNvPr id="15" name="Textplatzhalter 22">
            <a:extLst>
              <a:ext uri="{FF2B5EF4-FFF2-40B4-BE49-F238E27FC236}">
                <a16:creationId xmlns:a16="http://schemas.microsoft.com/office/drawing/2014/main" id="{1499207F-A36E-924D-B0FE-6ED3E0E0694F}"/>
              </a:ext>
            </a:extLst>
          </p:cNvPr>
          <p:cNvSpPr>
            <a:spLocks noGrp="1"/>
          </p:cNvSpPr>
          <p:nvPr>
            <p:ph type="body" sz="quarter" idx="13" hasCustomPrompt="1"/>
          </p:nvPr>
        </p:nvSpPr>
        <p:spPr>
          <a:xfrm>
            <a:off x="577850" y="3152775"/>
            <a:ext cx="7877175" cy="981075"/>
          </a:xfrm>
        </p:spPr>
        <p:txBody>
          <a:bodyPr lIns="0" tIns="0" rIns="0" bIns="0" anchor="ctr" anchorCtr="0">
            <a:noAutofit/>
          </a:bodyPr>
          <a:lstStyle>
            <a:lvl1pPr marL="0" indent="0">
              <a:buFontTx/>
              <a:buNone/>
              <a:defRPr sz="2000">
                <a:solidFill>
                  <a:schemeClr val="bg1"/>
                </a:solidFill>
              </a:defRPr>
            </a:lvl1pPr>
          </a:lstStyle>
          <a:p>
            <a:pPr lvl="0"/>
            <a:r>
              <a:rPr lang="de-DE" dirty="0" err="1"/>
              <a:t>Subline</a:t>
            </a:r>
            <a:r>
              <a:rPr lang="de-DE" dirty="0"/>
              <a:t> 50% von Headline kann auch </a:t>
            </a:r>
            <a:r>
              <a:rPr lang="de-DE" dirty="0" err="1"/>
              <a:t>mehrzeiligsein</a:t>
            </a:r>
            <a:endParaRPr lang="de-DE" dirty="0"/>
          </a:p>
        </p:txBody>
      </p:sp>
      <p:sp>
        <p:nvSpPr>
          <p:cNvPr id="16" name="Rechteck 15">
            <a:extLst>
              <a:ext uri="{FF2B5EF4-FFF2-40B4-BE49-F238E27FC236}">
                <a16:creationId xmlns:a16="http://schemas.microsoft.com/office/drawing/2014/main" id="{A4767EDA-7041-A447-8CB1-F8A8DB28126E}"/>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2AE028D9-B78C-314C-885B-8D9556EBB619}"/>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6E96DD6C-525B-1A4E-9909-F676FEABE105}"/>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1F120CAA-B384-0F4C-AB0B-F4867B500789}"/>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2392440673"/>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5785E-97D6-4B38-B28B-449D424F37E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6BB7969-07F2-41E0-B4E6-BFFFB15136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C118549-89C5-4851-B599-8C07A7E0AF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B1324ED-B946-4697-B263-35E863030CA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15840D4-88AB-43B4-9772-295A58BF0E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3B076F3-6C36-41F8-97AF-C2324CBDE5AD}"/>
              </a:ext>
            </a:extLst>
          </p:cNvPr>
          <p:cNvSpPr>
            <a:spLocks noGrp="1"/>
          </p:cNvSpPr>
          <p:nvPr>
            <p:ph type="dt" sz="half" idx="10"/>
          </p:nvPr>
        </p:nvSpPr>
        <p:spPr/>
        <p:txBody>
          <a:bodyPr/>
          <a:lstStyle/>
          <a:p>
            <a:fld id="{694807DB-4460-4D43-B9BE-C84593D0B216}" type="datetimeFigureOut">
              <a:rPr lang="en-GB" smtClean="0"/>
              <a:t>13/10/2022</a:t>
            </a:fld>
            <a:endParaRPr lang="en-GB"/>
          </a:p>
        </p:txBody>
      </p:sp>
      <p:sp>
        <p:nvSpPr>
          <p:cNvPr id="8" name="Footer Placeholder 7">
            <a:extLst>
              <a:ext uri="{FF2B5EF4-FFF2-40B4-BE49-F238E27FC236}">
                <a16:creationId xmlns:a16="http://schemas.microsoft.com/office/drawing/2014/main" id="{A5FCF460-24AF-4A43-A391-FAEBE1DE6C28}"/>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39DF3CE-7C4E-4C3A-A194-5F27777D38FF}"/>
              </a:ext>
            </a:extLst>
          </p:cNvPr>
          <p:cNvSpPr>
            <a:spLocks noGrp="1"/>
          </p:cNvSpPr>
          <p:nvPr>
            <p:ph type="sldNum" sz="quarter" idx="12"/>
          </p:nvPr>
        </p:nvSpPr>
        <p:spPr/>
        <p:txBody>
          <a:bodyPr/>
          <a:lstStyle/>
          <a:p>
            <a:fld id="{3B39BDE0-A48E-4206-91F0-451896ABA433}" type="slidenum">
              <a:rPr lang="en-GB" smtClean="0"/>
              <a:t>‹#›</a:t>
            </a:fld>
            <a:endParaRPr lang="en-GB"/>
          </a:p>
        </p:txBody>
      </p:sp>
    </p:spTree>
    <p:extLst>
      <p:ext uri="{BB962C8B-B14F-4D97-AF65-F5344CB8AC3E}">
        <p14:creationId xmlns:p14="http://schemas.microsoft.com/office/powerpoint/2010/main" val="24894681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Titelfolie Variante 01 Struktur">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7EE32FFC-2EE3-8D40-80AD-1FC61FD4320C}"/>
              </a:ext>
            </a:extLst>
          </p:cNvPr>
          <p:cNvPicPr>
            <a:picLocks noChangeAspect="1"/>
          </p:cNvPicPr>
          <p:nvPr userDrawn="1"/>
        </p:nvPicPr>
        <p:blipFill>
          <a:blip r:embed="rId2"/>
          <a:stretch>
            <a:fillRect/>
          </a:stretch>
        </p:blipFill>
        <p:spPr>
          <a:xfrm>
            <a:off x="0" y="1653940"/>
            <a:ext cx="12192000" cy="4115035"/>
          </a:xfrm>
          <a:prstGeom prst="rect">
            <a:avLst/>
          </a:prstGeom>
        </p:spPr>
      </p:pic>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Titel 1">
            <a:extLst>
              <a:ext uri="{FF2B5EF4-FFF2-40B4-BE49-F238E27FC236}">
                <a16:creationId xmlns:a16="http://schemas.microsoft.com/office/drawing/2014/main" id="{088F92C1-ED7A-B044-B855-9C85D8296874}"/>
              </a:ext>
            </a:extLst>
          </p:cNvPr>
          <p:cNvSpPr>
            <a:spLocks noGrp="1"/>
          </p:cNvSpPr>
          <p:nvPr>
            <p:ph type="ctrTitle" hasCustomPrompt="1"/>
          </p:nvPr>
        </p:nvSpPr>
        <p:spPr>
          <a:xfrm>
            <a:off x="577849" y="1623438"/>
            <a:ext cx="8870951" cy="2313562"/>
          </a:xfrm>
        </p:spPr>
        <p:txBody>
          <a:bodyPr anchor="ctr" anchorCtr="0">
            <a:noAutofit/>
          </a:bodyPr>
          <a:lstStyle>
            <a:lvl1pPr algn="l">
              <a:lnSpc>
                <a:spcPct val="100000"/>
              </a:lnSpc>
              <a:defRPr sz="4000" cap="none" baseline="0">
                <a:solidFill>
                  <a:schemeClr val="bg1"/>
                </a:solidFill>
              </a:defRPr>
            </a:lvl1pPr>
          </a:lstStyle>
          <a:p>
            <a:r>
              <a:rPr lang="de-DE" dirty="0"/>
              <a:t>Headline Titel &lt;40 PT 2 bis 3-zeilig</a:t>
            </a:r>
            <a:br>
              <a:rPr lang="de-DE" dirty="0"/>
            </a:br>
            <a:r>
              <a:rPr lang="de-DE" dirty="0"/>
              <a:t>in Minuskeln, Größe kann </a:t>
            </a:r>
            <a:r>
              <a:rPr lang="de-DE" dirty="0" err="1"/>
              <a:t>varieren</a:t>
            </a:r>
            <a:endParaRPr lang="de-DE" dirty="0"/>
          </a:p>
        </p:txBody>
      </p:sp>
      <p:sp>
        <p:nvSpPr>
          <p:cNvPr id="14" name="Textplatzhalter 15">
            <a:extLst>
              <a:ext uri="{FF2B5EF4-FFF2-40B4-BE49-F238E27FC236}">
                <a16:creationId xmlns:a16="http://schemas.microsoft.com/office/drawing/2014/main" id="{F070CD44-E214-C04B-B59B-A9E5F94FA4C6}"/>
              </a:ext>
            </a:extLst>
          </p:cNvPr>
          <p:cNvSpPr>
            <a:spLocks noGrp="1"/>
          </p:cNvSpPr>
          <p:nvPr>
            <p:ph type="body" sz="quarter" idx="10" hasCustomPrompt="1"/>
          </p:nvPr>
        </p:nvSpPr>
        <p:spPr>
          <a:xfrm>
            <a:off x="590550" y="4639560"/>
            <a:ext cx="5118100" cy="696912"/>
          </a:xfrm>
        </p:spPr>
        <p:txBody>
          <a:bodyPr lIns="0" tIns="0" rIns="0" bIns="0" anchor="ctr" anchorCtr="0">
            <a:noAutofit/>
          </a:bodyPr>
          <a:lstStyle>
            <a:lvl1pPr marL="0" indent="0">
              <a:buFontTx/>
              <a:buNone/>
              <a:defRPr sz="2000">
                <a:solidFill>
                  <a:schemeClr val="accent4"/>
                </a:solidFill>
              </a:defRPr>
            </a:lvl1pPr>
            <a:lvl2pPr marL="457200" indent="0">
              <a:buNone/>
              <a:defRPr/>
            </a:lvl2pPr>
          </a:lstStyle>
          <a:p>
            <a:pPr lvl="0"/>
            <a:r>
              <a:rPr lang="de-DE" dirty="0"/>
              <a:t>Datum oder URL</a:t>
            </a:r>
          </a:p>
        </p:txBody>
      </p:sp>
      <p:sp>
        <p:nvSpPr>
          <p:cNvPr id="15" name="Textplatzhalter 22">
            <a:extLst>
              <a:ext uri="{FF2B5EF4-FFF2-40B4-BE49-F238E27FC236}">
                <a16:creationId xmlns:a16="http://schemas.microsoft.com/office/drawing/2014/main" id="{DFA84BFB-3C40-494D-865D-74231817ADEA}"/>
              </a:ext>
            </a:extLst>
          </p:cNvPr>
          <p:cNvSpPr>
            <a:spLocks noGrp="1"/>
          </p:cNvSpPr>
          <p:nvPr>
            <p:ph type="body" sz="quarter" idx="13" hasCustomPrompt="1"/>
          </p:nvPr>
        </p:nvSpPr>
        <p:spPr>
          <a:xfrm>
            <a:off x="577850" y="3152775"/>
            <a:ext cx="7877175" cy="981075"/>
          </a:xfrm>
        </p:spPr>
        <p:txBody>
          <a:bodyPr lIns="0" tIns="0" rIns="0" bIns="0" anchor="ctr" anchorCtr="0">
            <a:noAutofit/>
          </a:bodyPr>
          <a:lstStyle>
            <a:lvl1pPr marL="0" indent="0">
              <a:buFontTx/>
              <a:buNone/>
              <a:defRPr sz="2000">
                <a:solidFill>
                  <a:schemeClr val="bg1"/>
                </a:solidFill>
              </a:defRPr>
            </a:lvl1pPr>
          </a:lstStyle>
          <a:p>
            <a:pPr lvl="0"/>
            <a:r>
              <a:rPr lang="de-DE" dirty="0" err="1"/>
              <a:t>Subline</a:t>
            </a:r>
            <a:r>
              <a:rPr lang="de-DE" dirty="0"/>
              <a:t> 50% von Headline kann auch </a:t>
            </a:r>
            <a:r>
              <a:rPr lang="de-DE" dirty="0" err="1"/>
              <a:t>mehrzeiligsein</a:t>
            </a:r>
            <a:endParaRPr lang="de-DE" dirty="0"/>
          </a:p>
        </p:txBody>
      </p:sp>
      <p:sp>
        <p:nvSpPr>
          <p:cNvPr id="16" name="Rechteck 15">
            <a:extLst>
              <a:ext uri="{FF2B5EF4-FFF2-40B4-BE49-F238E27FC236}">
                <a16:creationId xmlns:a16="http://schemas.microsoft.com/office/drawing/2014/main" id="{BD4558E2-3E0F-7B4D-986D-4BBBE694644F}"/>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8A20CCB3-6D05-A64A-98D9-A3F9F0BD8B3E}"/>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CC27E568-4EB2-0B4D-8F31-26EA4D263C0D}"/>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866475FB-9447-A34D-9F89-0FF39471639A}"/>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1664290742"/>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Titelfolie Variante 01 Solar">
    <p:spTree>
      <p:nvGrpSpPr>
        <p:cNvPr id="1" name=""/>
        <p:cNvGrpSpPr/>
        <p:nvPr/>
      </p:nvGrpSpPr>
      <p:grpSpPr>
        <a:xfrm>
          <a:off x="0" y="0"/>
          <a:ext cx="0" cy="0"/>
          <a:chOff x="0" y="0"/>
          <a:chExt cx="0" cy="0"/>
        </a:xfrm>
      </p:grpSpPr>
      <p:pic>
        <p:nvPicPr>
          <p:cNvPr id="6" name="Grafik 5" descr="Ein Bild, das Licht enthält.&#10;&#10;Automatisch generierte Beschreibung">
            <a:extLst>
              <a:ext uri="{FF2B5EF4-FFF2-40B4-BE49-F238E27FC236}">
                <a16:creationId xmlns:a16="http://schemas.microsoft.com/office/drawing/2014/main" id="{94EB1320-19FF-3D41-AE84-0C3E9E22E4E8}"/>
              </a:ext>
            </a:extLst>
          </p:cNvPr>
          <p:cNvPicPr>
            <a:picLocks noChangeAspect="1"/>
          </p:cNvPicPr>
          <p:nvPr userDrawn="1"/>
        </p:nvPicPr>
        <p:blipFill>
          <a:blip r:embed="rId2"/>
          <a:stretch>
            <a:fillRect/>
          </a:stretch>
        </p:blipFill>
        <p:spPr>
          <a:xfrm>
            <a:off x="0" y="1653096"/>
            <a:ext cx="12192000" cy="4115879"/>
          </a:xfrm>
          <a:prstGeom prst="rect">
            <a:avLst/>
          </a:prstGeom>
        </p:spPr>
      </p:pic>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Titel 1">
            <a:extLst>
              <a:ext uri="{FF2B5EF4-FFF2-40B4-BE49-F238E27FC236}">
                <a16:creationId xmlns:a16="http://schemas.microsoft.com/office/drawing/2014/main" id="{2D01C216-A861-B34B-BE30-B2B6F4F607D7}"/>
              </a:ext>
            </a:extLst>
          </p:cNvPr>
          <p:cNvSpPr>
            <a:spLocks noGrp="1"/>
          </p:cNvSpPr>
          <p:nvPr>
            <p:ph type="ctrTitle" hasCustomPrompt="1"/>
          </p:nvPr>
        </p:nvSpPr>
        <p:spPr>
          <a:xfrm>
            <a:off x="577849" y="1623438"/>
            <a:ext cx="8870951" cy="2313562"/>
          </a:xfrm>
        </p:spPr>
        <p:txBody>
          <a:bodyPr anchor="ctr" anchorCtr="0">
            <a:noAutofit/>
          </a:bodyPr>
          <a:lstStyle>
            <a:lvl1pPr algn="l">
              <a:lnSpc>
                <a:spcPct val="100000"/>
              </a:lnSpc>
              <a:defRPr sz="4000" cap="none" baseline="0">
                <a:solidFill>
                  <a:schemeClr val="bg1"/>
                </a:solidFill>
              </a:defRPr>
            </a:lvl1pPr>
          </a:lstStyle>
          <a:p>
            <a:r>
              <a:rPr lang="de-DE" dirty="0"/>
              <a:t>Headline Titel &lt;40 PT 2 bis 3-zeilig</a:t>
            </a:r>
            <a:br>
              <a:rPr lang="de-DE" dirty="0"/>
            </a:br>
            <a:r>
              <a:rPr lang="de-DE" dirty="0"/>
              <a:t>in Minuskeln, Größe kann </a:t>
            </a:r>
            <a:r>
              <a:rPr lang="de-DE" dirty="0" err="1"/>
              <a:t>varieren</a:t>
            </a:r>
            <a:endParaRPr lang="de-DE" dirty="0"/>
          </a:p>
        </p:txBody>
      </p:sp>
      <p:sp>
        <p:nvSpPr>
          <p:cNvPr id="14" name="Textplatzhalter 15">
            <a:extLst>
              <a:ext uri="{FF2B5EF4-FFF2-40B4-BE49-F238E27FC236}">
                <a16:creationId xmlns:a16="http://schemas.microsoft.com/office/drawing/2014/main" id="{46565DCF-6250-AD45-8AC9-A3DF93267DE8}"/>
              </a:ext>
            </a:extLst>
          </p:cNvPr>
          <p:cNvSpPr>
            <a:spLocks noGrp="1"/>
          </p:cNvSpPr>
          <p:nvPr>
            <p:ph type="body" sz="quarter" idx="10" hasCustomPrompt="1"/>
          </p:nvPr>
        </p:nvSpPr>
        <p:spPr>
          <a:xfrm>
            <a:off x="590550" y="4639560"/>
            <a:ext cx="5118100" cy="696912"/>
          </a:xfrm>
        </p:spPr>
        <p:txBody>
          <a:bodyPr lIns="0" tIns="0" rIns="0" bIns="0" anchor="ctr" anchorCtr="0">
            <a:noAutofit/>
          </a:bodyPr>
          <a:lstStyle>
            <a:lvl1pPr marL="0" indent="0">
              <a:buFontTx/>
              <a:buNone/>
              <a:defRPr sz="2000">
                <a:solidFill>
                  <a:schemeClr val="accent4"/>
                </a:solidFill>
              </a:defRPr>
            </a:lvl1pPr>
            <a:lvl2pPr marL="457200" indent="0">
              <a:buNone/>
              <a:defRPr/>
            </a:lvl2pPr>
          </a:lstStyle>
          <a:p>
            <a:pPr lvl="0"/>
            <a:r>
              <a:rPr lang="de-DE" dirty="0"/>
              <a:t>Datum oder URL</a:t>
            </a:r>
          </a:p>
        </p:txBody>
      </p:sp>
      <p:sp>
        <p:nvSpPr>
          <p:cNvPr id="15" name="Textplatzhalter 22">
            <a:extLst>
              <a:ext uri="{FF2B5EF4-FFF2-40B4-BE49-F238E27FC236}">
                <a16:creationId xmlns:a16="http://schemas.microsoft.com/office/drawing/2014/main" id="{A5A0C93D-3CAA-EC40-8EA9-F4A2B11AD236}"/>
              </a:ext>
            </a:extLst>
          </p:cNvPr>
          <p:cNvSpPr>
            <a:spLocks noGrp="1"/>
          </p:cNvSpPr>
          <p:nvPr>
            <p:ph type="body" sz="quarter" idx="13" hasCustomPrompt="1"/>
          </p:nvPr>
        </p:nvSpPr>
        <p:spPr>
          <a:xfrm>
            <a:off x="577850" y="3152775"/>
            <a:ext cx="7877175" cy="981075"/>
          </a:xfrm>
        </p:spPr>
        <p:txBody>
          <a:bodyPr lIns="0" tIns="0" rIns="0" bIns="0" anchor="ctr" anchorCtr="0">
            <a:noAutofit/>
          </a:bodyPr>
          <a:lstStyle>
            <a:lvl1pPr marL="0" indent="0">
              <a:buFontTx/>
              <a:buNone/>
              <a:defRPr sz="2000">
                <a:solidFill>
                  <a:schemeClr val="bg1"/>
                </a:solidFill>
              </a:defRPr>
            </a:lvl1pPr>
          </a:lstStyle>
          <a:p>
            <a:pPr lvl="0"/>
            <a:r>
              <a:rPr lang="de-DE" dirty="0" err="1"/>
              <a:t>Subline</a:t>
            </a:r>
            <a:r>
              <a:rPr lang="de-DE" dirty="0"/>
              <a:t> 50% von Headline kann auch </a:t>
            </a:r>
            <a:r>
              <a:rPr lang="de-DE" dirty="0" err="1"/>
              <a:t>mehrzeiligsein</a:t>
            </a:r>
            <a:endParaRPr lang="de-DE" dirty="0"/>
          </a:p>
        </p:txBody>
      </p:sp>
      <p:sp>
        <p:nvSpPr>
          <p:cNvPr id="16" name="Rechteck 15">
            <a:extLst>
              <a:ext uri="{FF2B5EF4-FFF2-40B4-BE49-F238E27FC236}">
                <a16:creationId xmlns:a16="http://schemas.microsoft.com/office/drawing/2014/main" id="{6B4F5C9C-65A2-C54F-A5A0-6E0CE99ED8BF}"/>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0C9F5DD4-9193-D541-877D-D32AFFC24805}"/>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816E4B05-3FB2-7A4D-B3C1-A33BF9B75CAE}"/>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64C01044-2ED8-5A4A-A588-8D8CB511DD7E}"/>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3556869070"/>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_Titelfolie Variante 01 BESSY">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FB4AF119-5F77-D642-9D24-84E7BE44D685}"/>
              </a:ext>
            </a:extLst>
          </p:cNvPr>
          <p:cNvPicPr>
            <a:picLocks noChangeAspect="1"/>
          </p:cNvPicPr>
          <p:nvPr userDrawn="1"/>
        </p:nvPicPr>
        <p:blipFill>
          <a:blip r:embed="rId2"/>
          <a:stretch>
            <a:fillRect/>
          </a:stretch>
        </p:blipFill>
        <p:spPr>
          <a:xfrm>
            <a:off x="0" y="1672167"/>
            <a:ext cx="12192000" cy="4096808"/>
          </a:xfrm>
          <a:prstGeom prst="rect">
            <a:avLst/>
          </a:prstGeom>
        </p:spPr>
      </p:pic>
      <p:sp>
        <p:nvSpPr>
          <p:cNvPr id="17" name="Oval 16">
            <a:extLst>
              <a:ext uri="{FF2B5EF4-FFF2-40B4-BE49-F238E27FC236}">
                <a16:creationId xmlns:a16="http://schemas.microsoft.com/office/drawing/2014/main" id="{EE39342A-D696-D848-B695-C854852575E8}"/>
              </a:ext>
            </a:extLst>
          </p:cNvPr>
          <p:cNvSpPr/>
          <p:nvPr userDrawn="1"/>
        </p:nvSpPr>
        <p:spPr>
          <a:xfrm>
            <a:off x="8811428" y="4616450"/>
            <a:ext cx="1656184" cy="16561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platzhalter 18">
            <a:extLst>
              <a:ext uri="{FF2B5EF4-FFF2-40B4-BE49-F238E27FC236}">
                <a16:creationId xmlns:a16="http://schemas.microsoft.com/office/drawing/2014/main" id="{5A62D41E-01CF-9143-B59D-F54FCE1AC7A7}"/>
              </a:ext>
            </a:extLst>
          </p:cNvPr>
          <p:cNvSpPr>
            <a:spLocks noGrp="1"/>
          </p:cNvSpPr>
          <p:nvPr>
            <p:ph type="body" sz="quarter" idx="11" hasCustomPrompt="1"/>
          </p:nvPr>
        </p:nvSpPr>
        <p:spPr>
          <a:xfrm rot="486283">
            <a:off x="8965939" y="5172737"/>
            <a:ext cx="1386591" cy="324584"/>
          </a:xfrm>
        </p:spPr>
        <p:txBody>
          <a:bodyPr lIns="0" tIns="0" rIns="0" bIns="0">
            <a:normAutofit/>
          </a:bodyPr>
          <a:lstStyle>
            <a:lvl1pPr marL="0" indent="0" algn="ctr">
              <a:buFontTx/>
              <a:buNone/>
              <a:defRPr sz="2000">
                <a:solidFill>
                  <a:schemeClr val="bg1"/>
                </a:solidFill>
              </a:defRPr>
            </a:lvl1pPr>
          </a:lstStyle>
          <a:p>
            <a:pPr lvl="0"/>
            <a:r>
              <a:rPr lang="de-DE" dirty="0"/>
              <a:t>TEASER</a:t>
            </a:r>
          </a:p>
        </p:txBody>
      </p:sp>
      <p:sp>
        <p:nvSpPr>
          <p:cNvPr id="20" name="Textplatzhalter 18">
            <a:extLst>
              <a:ext uri="{FF2B5EF4-FFF2-40B4-BE49-F238E27FC236}">
                <a16:creationId xmlns:a16="http://schemas.microsoft.com/office/drawing/2014/main" id="{A95DE50F-DDE3-4F4D-A7DC-4B39C15135CE}"/>
              </a:ext>
            </a:extLst>
          </p:cNvPr>
          <p:cNvSpPr>
            <a:spLocks noGrp="1"/>
          </p:cNvSpPr>
          <p:nvPr>
            <p:ph type="body" sz="quarter" idx="12" hasCustomPrompt="1"/>
          </p:nvPr>
        </p:nvSpPr>
        <p:spPr>
          <a:xfrm rot="486283">
            <a:off x="8923467" y="5606684"/>
            <a:ext cx="1386591" cy="324584"/>
          </a:xfrm>
        </p:spPr>
        <p:txBody>
          <a:bodyPr lIns="0" tIns="0" rIns="0" bIns="0">
            <a:normAutofit/>
          </a:bodyPr>
          <a:lstStyle>
            <a:lvl1pPr marL="0" indent="0" algn="ctr">
              <a:buFontTx/>
              <a:buNone/>
              <a:defRPr sz="1400" b="0" i="0">
                <a:solidFill>
                  <a:schemeClr val="bg1"/>
                </a:solidFill>
                <a:latin typeface="Source Sans Pro Light" panose="020B0403030403020204" pitchFamily="34" charset="77"/>
              </a:defRPr>
            </a:lvl1pPr>
          </a:lstStyle>
          <a:p>
            <a:pPr lvl="0"/>
            <a:r>
              <a:rPr lang="de-DE" dirty="0" err="1"/>
              <a:t>Subline</a:t>
            </a:r>
            <a:endParaRPr lang="de-DE" dirty="0"/>
          </a:p>
        </p:txBody>
      </p:sp>
      <p:sp>
        <p:nvSpPr>
          <p:cNvPr id="12" name="Titel 1">
            <a:extLst>
              <a:ext uri="{FF2B5EF4-FFF2-40B4-BE49-F238E27FC236}">
                <a16:creationId xmlns:a16="http://schemas.microsoft.com/office/drawing/2014/main" id="{0954DE49-7371-4D4F-B552-07D668AA0631}"/>
              </a:ext>
            </a:extLst>
          </p:cNvPr>
          <p:cNvSpPr>
            <a:spLocks noGrp="1"/>
          </p:cNvSpPr>
          <p:nvPr>
            <p:ph type="ctrTitle" hasCustomPrompt="1"/>
          </p:nvPr>
        </p:nvSpPr>
        <p:spPr>
          <a:xfrm>
            <a:off x="577849" y="1623438"/>
            <a:ext cx="8870951" cy="2313562"/>
          </a:xfrm>
        </p:spPr>
        <p:txBody>
          <a:bodyPr anchor="ctr" anchorCtr="0">
            <a:noAutofit/>
          </a:bodyPr>
          <a:lstStyle>
            <a:lvl1pPr algn="l">
              <a:lnSpc>
                <a:spcPct val="100000"/>
              </a:lnSpc>
              <a:defRPr sz="4000" cap="none" baseline="0">
                <a:solidFill>
                  <a:schemeClr val="bg1"/>
                </a:solidFill>
              </a:defRPr>
            </a:lvl1pPr>
          </a:lstStyle>
          <a:p>
            <a:r>
              <a:rPr lang="de-DE" dirty="0"/>
              <a:t>Headline Titel &lt;40 PT 2 bis 3-zeilig</a:t>
            </a:r>
            <a:br>
              <a:rPr lang="de-DE" dirty="0"/>
            </a:br>
            <a:r>
              <a:rPr lang="de-DE" dirty="0"/>
              <a:t>in Minuskeln, Größe kann </a:t>
            </a:r>
            <a:r>
              <a:rPr lang="de-DE" dirty="0" err="1"/>
              <a:t>varieren</a:t>
            </a:r>
            <a:endParaRPr lang="de-DE" dirty="0"/>
          </a:p>
        </p:txBody>
      </p:sp>
      <p:sp>
        <p:nvSpPr>
          <p:cNvPr id="14" name="Textplatzhalter 15">
            <a:extLst>
              <a:ext uri="{FF2B5EF4-FFF2-40B4-BE49-F238E27FC236}">
                <a16:creationId xmlns:a16="http://schemas.microsoft.com/office/drawing/2014/main" id="{39251EA5-8489-704C-8235-BF6782A14270}"/>
              </a:ext>
            </a:extLst>
          </p:cNvPr>
          <p:cNvSpPr>
            <a:spLocks noGrp="1"/>
          </p:cNvSpPr>
          <p:nvPr>
            <p:ph type="body" sz="quarter" idx="10" hasCustomPrompt="1"/>
          </p:nvPr>
        </p:nvSpPr>
        <p:spPr>
          <a:xfrm>
            <a:off x="590550" y="4639560"/>
            <a:ext cx="5118100" cy="696912"/>
          </a:xfrm>
        </p:spPr>
        <p:txBody>
          <a:bodyPr lIns="0" tIns="0" rIns="0" bIns="0" anchor="ctr" anchorCtr="0">
            <a:noAutofit/>
          </a:bodyPr>
          <a:lstStyle>
            <a:lvl1pPr marL="0" indent="0">
              <a:buFontTx/>
              <a:buNone/>
              <a:defRPr sz="2000">
                <a:solidFill>
                  <a:schemeClr val="accent4"/>
                </a:solidFill>
              </a:defRPr>
            </a:lvl1pPr>
            <a:lvl2pPr marL="457200" indent="0">
              <a:buNone/>
              <a:defRPr/>
            </a:lvl2pPr>
          </a:lstStyle>
          <a:p>
            <a:pPr lvl="0"/>
            <a:r>
              <a:rPr lang="de-DE" dirty="0"/>
              <a:t>Datum oder URL</a:t>
            </a:r>
          </a:p>
        </p:txBody>
      </p:sp>
      <p:sp>
        <p:nvSpPr>
          <p:cNvPr id="15" name="Textplatzhalter 22">
            <a:extLst>
              <a:ext uri="{FF2B5EF4-FFF2-40B4-BE49-F238E27FC236}">
                <a16:creationId xmlns:a16="http://schemas.microsoft.com/office/drawing/2014/main" id="{00EDDBB1-3774-E147-A2FE-BF389DE0AFB8}"/>
              </a:ext>
            </a:extLst>
          </p:cNvPr>
          <p:cNvSpPr>
            <a:spLocks noGrp="1"/>
          </p:cNvSpPr>
          <p:nvPr>
            <p:ph type="body" sz="quarter" idx="13" hasCustomPrompt="1"/>
          </p:nvPr>
        </p:nvSpPr>
        <p:spPr>
          <a:xfrm>
            <a:off x="577850" y="3152775"/>
            <a:ext cx="7877175" cy="981075"/>
          </a:xfrm>
        </p:spPr>
        <p:txBody>
          <a:bodyPr lIns="0" tIns="0" rIns="0" bIns="0" anchor="ctr" anchorCtr="0">
            <a:noAutofit/>
          </a:bodyPr>
          <a:lstStyle>
            <a:lvl1pPr marL="0" indent="0">
              <a:buFontTx/>
              <a:buNone/>
              <a:defRPr sz="2000">
                <a:solidFill>
                  <a:schemeClr val="bg1"/>
                </a:solidFill>
              </a:defRPr>
            </a:lvl1pPr>
          </a:lstStyle>
          <a:p>
            <a:pPr lvl="0"/>
            <a:r>
              <a:rPr lang="de-DE" dirty="0" err="1"/>
              <a:t>Subline</a:t>
            </a:r>
            <a:r>
              <a:rPr lang="de-DE" dirty="0"/>
              <a:t> 50% von Headline kann auch </a:t>
            </a:r>
            <a:r>
              <a:rPr lang="de-DE" dirty="0" err="1"/>
              <a:t>mehrzeiligsein</a:t>
            </a:r>
            <a:endParaRPr lang="de-DE" dirty="0"/>
          </a:p>
        </p:txBody>
      </p:sp>
      <p:sp>
        <p:nvSpPr>
          <p:cNvPr id="16" name="Rechteck 15">
            <a:extLst>
              <a:ext uri="{FF2B5EF4-FFF2-40B4-BE49-F238E27FC236}">
                <a16:creationId xmlns:a16="http://schemas.microsoft.com/office/drawing/2014/main" id="{BAD56469-2121-D849-82C5-DBA0F8883348}"/>
              </a:ext>
            </a:extLst>
          </p:cNvPr>
          <p:cNvSpPr/>
          <p:nvPr userDrawn="1"/>
        </p:nvSpPr>
        <p:spPr>
          <a:xfrm>
            <a:off x="577850" y="5768975"/>
            <a:ext cx="432000" cy="104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4353D75A-64F7-E341-A0FE-509FC6236A44}"/>
              </a:ext>
            </a:extLst>
          </p:cNvPr>
          <p:cNvSpPr/>
          <p:nvPr userDrawn="1"/>
        </p:nvSpPr>
        <p:spPr>
          <a:xfrm>
            <a:off x="1009850" y="5768975"/>
            <a:ext cx="432000" cy="104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96FEC29B-EA12-7C48-A818-A717D44AA722}"/>
              </a:ext>
            </a:extLst>
          </p:cNvPr>
          <p:cNvSpPr/>
          <p:nvPr userDrawn="1"/>
        </p:nvSpPr>
        <p:spPr>
          <a:xfrm>
            <a:off x="1441550" y="5768975"/>
            <a:ext cx="432000" cy="104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a:extLst>
              <a:ext uri="{FF2B5EF4-FFF2-40B4-BE49-F238E27FC236}">
                <a16:creationId xmlns:a16="http://schemas.microsoft.com/office/drawing/2014/main" id="{6EEF0E7D-EAC1-4F4D-86CE-8D1744D868AB}"/>
              </a:ext>
            </a:extLst>
          </p:cNvPr>
          <p:cNvPicPr>
            <a:picLocks noChangeAspect="1"/>
          </p:cNvPicPr>
          <p:nvPr userDrawn="1"/>
        </p:nvPicPr>
        <p:blipFill>
          <a:blip r:embed="rId3"/>
          <a:stretch>
            <a:fillRect/>
          </a:stretch>
        </p:blipFill>
        <p:spPr>
          <a:xfrm>
            <a:off x="9508962" y="769946"/>
            <a:ext cx="2387763" cy="834433"/>
          </a:xfrm>
          <a:prstGeom prst="rect">
            <a:avLst/>
          </a:prstGeom>
        </p:spPr>
      </p:pic>
    </p:spTree>
    <p:extLst>
      <p:ext uri="{BB962C8B-B14F-4D97-AF65-F5344CB8AC3E}">
        <p14:creationId xmlns:p14="http://schemas.microsoft.com/office/powerpoint/2010/main" val="293806391"/>
      </p:ext>
    </p:extLst>
  </p:cSld>
  <p:clrMapOvr>
    <a:masterClrMapping/>
  </p:clrMapOvr>
  <p:extLst>
    <p:ext uri="{DCECCB84-F9BA-43D5-87BE-67443E8EF086}">
      <p15:sldGuideLst xmlns:p15="http://schemas.microsoft.com/office/powerpoint/2012/main"/>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userDrawn="1">
  <p:cSld name="1_Inhalt nur Text">
    <p:spTree>
      <p:nvGrpSpPr>
        <p:cNvPr id="1" name=""/>
        <p:cNvGrpSpPr/>
        <p:nvPr/>
      </p:nvGrpSpPr>
      <p:grpSpPr bwMode="auto">
        <a:xfrm>
          <a:off x="0" y="0"/>
          <a:ext cx="0" cy="0"/>
          <a:chOff x="0" y="0"/>
          <a:chExt cx="0" cy="0"/>
        </a:xfrm>
      </p:grpSpPr>
      <p:sp>
        <p:nvSpPr>
          <p:cNvPr id="4" name="Titel 1"/>
          <p:cNvSpPr>
            <a:spLocks noGrp="1"/>
          </p:cNvSpPr>
          <p:nvPr>
            <p:ph type="title"/>
          </p:nvPr>
        </p:nvSpPr>
        <p:spPr bwMode="auto">
          <a:xfrm>
            <a:off x="1219243" y="253373"/>
            <a:ext cx="7734277" cy="439719"/>
          </a:xfrm>
        </p:spPr>
        <p:txBody>
          <a:bodyPr/>
          <a:lstStyle>
            <a:lvl1pPr>
              <a:defRPr cap="all">
                <a:latin typeface="+mn-lt"/>
              </a:defRPr>
            </a:lvl1pPr>
          </a:lstStyle>
          <a:p>
            <a:pPr>
              <a:defRPr/>
            </a:pPr>
            <a:r>
              <a:rPr lang="de-DE"/>
              <a:t>Titelmasterformat durch Klicken bearbeiten</a:t>
            </a:r>
            <a:endParaRPr/>
          </a:p>
        </p:txBody>
      </p:sp>
      <p:sp>
        <p:nvSpPr>
          <p:cNvPr id="5" name="Inhaltsplatzhalter 2"/>
          <p:cNvSpPr>
            <a:spLocks noGrp="1"/>
          </p:cNvSpPr>
          <p:nvPr>
            <p:ph idx="1"/>
          </p:nvPr>
        </p:nvSpPr>
        <p:spPr bwMode="auto">
          <a:xfrm>
            <a:off x="582419" y="1018800"/>
            <a:ext cx="11562252" cy="825104"/>
          </a:xfrm>
        </p:spPr>
        <p:txBody>
          <a:bodyPr/>
          <a:lstStyle>
            <a:lvl1pPr marL="0" indent="0">
              <a:lnSpc>
                <a:spcPts val="3733"/>
              </a:lnSpc>
              <a:defRPr>
                <a:latin typeface="+mn-lt"/>
              </a:defRPr>
            </a:lvl1pPr>
          </a:lstStyle>
          <a:p>
            <a:pPr lvl="0">
              <a:defRPr/>
            </a:pPr>
            <a:r>
              <a:rPr lang="de-DE"/>
              <a:t>Textmasterformate durch Klicken bearbeiten</a:t>
            </a:r>
            <a:endParaRPr/>
          </a:p>
        </p:txBody>
      </p:sp>
      <p:sp>
        <p:nvSpPr>
          <p:cNvPr id="6" name="Textplatzhalter 9"/>
          <p:cNvSpPr>
            <a:spLocks noGrp="1"/>
          </p:cNvSpPr>
          <p:nvPr>
            <p:ph type="body" sz="quarter" idx="13"/>
          </p:nvPr>
        </p:nvSpPr>
        <p:spPr bwMode="auto">
          <a:xfrm>
            <a:off x="575012" y="1988878"/>
            <a:ext cx="9480577" cy="481350"/>
          </a:xfrm>
        </p:spPr>
        <p:txBody>
          <a:bodyPr>
            <a:spAutoFit/>
          </a:bodyPr>
          <a:lstStyle>
            <a:lvl1pPr marL="353475" indent="-353475">
              <a:lnSpc>
                <a:spcPts val="3200"/>
              </a:lnSpc>
              <a:buFont typeface="Arial"/>
              <a:buChar char="•"/>
              <a:defRPr sz="2400" b="0" cap="none">
                <a:solidFill>
                  <a:schemeClr val="tx1"/>
                </a:solidFill>
                <a:latin typeface="+mn-lt"/>
              </a:defRPr>
            </a:lvl1pPr>
            <a:lvl2pPr>
              <a:lnSpc>
                <a:spcPts val="3200"/>
              </a:lnSpc>
              <a:buFont typeface="Arial"/>
              <a:buChar char="•"/>
              <a:defRPr b="1"/>
            </a:lvl2pPr>
          </a:lstStyle>
          <a:p>
            <a:pPr lvl="0">
              <a:defRPr/>
            </a:pPr>
            <a:r>
              <a:rPr lang="de-DE"/>
              <a:t>Textmasterformate durch Klicken</a:t>
            </a:r>
            <a:endParaRPr/>
          </a:p>
        </p:txBody>
      </p:sp>
      <p:sp>
        <p:nvSpPr>
          <p:cNvPr id="7" name="Foliennummernplatzhalter 5"/>
          <p:cNvSpPr>
            <a:spLocks noGrp="1"/>
          </p:cNvSpPr>
          <p:nvPr>
            <p:ph type="sldNum" sz="quarter" idx="14"/>
          </p:nvPr>
        </p:nvSpPr>
        <p:spPr bwMode="auto"/>
        <p:txBody>
          <a:bodyPr/>
          <a:lstStyle>
            <a:lvl1pPr>
              <a:defRPr/>
            </a:lvl1pPr>
          </a:lstStyle>
          <a:p>
            <a:pPr>
              <a:defRPr/>
            </a:pPr>
            <a:fld id="{F1E0BE69-7476-4EA3-919A-AD7EE24D45DF}" type="slidenum">
              <a:rPr lang="de-DE"/>
              <a:t>‹#›</a:t>
            </a:fld>
            <a:endParaRPr lang="de-DE"/>
          </a:p>
        </p:txBody>
      </p:sp>
    </p:spTree>
    <p:extLst>
      <p:ext uri="{BB962C8B-B14F-4D97-AF65-F5344CB8AC3E}">
        <p14:creationId xmlns:p14="http://schemas.microsoft.com/office/powerpoint/2010/main" val="28707056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44965" y="66907"/>
            <a:ext cx="11853747" cy="1012723"/>
          </a:xfrm>
        </p:spPr>
        <p:txBody>
          <a:bodyPr/>
          <a:lstStyle/>
          <a:p>
            <a:r>
              <a:rPr lang="de-DE"/>
              <a:t>Titelmasterformat durch Klicken bearbeiten</a:t>
            </a:r>
          </a:p>
        </p:txBody>
      </p:sp>
      <p:sp>
        <p:nvSpPr>
          <p:cNvPr id="3" name="Inhaltsplatzhalter 2"/>
          <p:cNvSpPr>
            <a:spLocks noGrp="1"/>
          </p:cNvSpPr>
          <p:nvPr>
            <p:ph idx="1"/>
          </p:nvPr>
        </p:nvSpPr>
        <p:spPr>
          <a:xfrm>
            <a:off x="144965" y="1159728"/>
            <a:ext cx="11853747" cy="516301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dirty="0"/>
          </a:p>
        </p:txBody>
      </p:sp>
      <p:sp>
        <p:nvSpPr>
          <p:cNvPr id="6" name="Foliennummernplatzhalter 5"/>
          <p:cNvSpPr>
            <a:spLocks noGrp="1"/>
          </p:cNvSpPr>
          <p:nvPr>
            <p:ph type="sldNum" sz="quarter" idx="12"/>
          </p:nvPr>
        </p:nvSpPr>
        <p:spPr/>
        <p:txBody>
          <a:bodyPr/>
          <a:lstStyle/>
          <a:p>
            <a:fld id="{FE64C52E-FD24-4F46-B0E7-8ABBE0D94FC4}" type="slidenum">
              <a:rPr lang="de-DE" smtClean="0"/>
              <a:t>‹#›</a:t>
            </a:fld>
            <a:endParaRPr lang="de-DE"/>
          </a:p>
        </p:txBody>
      </p:sp>
    </p:spTree>
    <p:extLst>
      <p:ext uri="{BB962C8B-B14F-4D97-AF65-F5344CB8AC3E}">
        <p14:creationId xmlns:p14="http://schemas.microsoft.com/office/powerpoint/2010/main" val="1307508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4369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Inhalt mit 2 Fotos links">
    <p:spTree>
      <p:nvGrpSpPr>
        <p:cNvPr id="1" name=""/>
        <p:cNvGrpSpPr/>
        <p:nvPr/>
      </p:nvGrpSpPr>
      <p:grpSpPr>
        <a:xfrm>
          <a:off x="0" y="0"/>
          <a:ext cx="0" cy="0"/>
          <a:chOff x="0" y="0"/>
          <a:chExt cx="0" cy="0"/>
        </a:xfrm>
      </p:grpSpPr>
      <p:sp>
        <p:nvSpPr>
          <p:cNvPr id="3" name="Inhaltsplatzhalter 2"/>
          <p:cNvSpPr>
            <a:spLocks noGrp="1"/>
          </p:cNvSpPr>
          <p:nvPr>
            <p:ph idx="1"/>
          </p:nvPr>
        </p:nvSpPr>
        <p:spPr>
          <a:xfrm>
            <a:off x="465602" y="1018800"/>
            <a:ext cx="11562252" cy="825104"/>
          </a:xfrm>
        </p:spPr>
        <p:txBody>
          <a:bodyPr/>
          <a:lstStyle>
            <a:lvl1pPr marL="0" indent="0">
              <a:lnSpc>
                <a:spcPts val="2800"/>
              </a:lnSpc>
              <a:defRPr/>
            </a:lvl1pPr>
          </a:lstStyle>
          <a:p>
            <a:pPr lvl="0"/>
            <a:r>
              <a:rPr lang="de-DE"/>
              <a:t>Textmasterformate durch Klicken bearbeiten</a:t>
            </a:r>
          </a:p>
        </p:txBody>
      </p:sp>
      <p:sp>
        <p:nvSpPr>
          <p:cNvPr id="10" name="Textplatzhalter 9"/>
          <p:cNvSpPr>
            <a:spLocks noGrp="1"/>
          </p:cNvSpPr>
          <p:nvPr>
            <p:ph type="body" sz="quarter" idx="13"/>
          </p:nvPr>
        </p:nvSpPr>
        <p:spPr>
          <a:xfrm>
            <a:off x="4190987" y="2435224"/>
            <a:ext cx="6667547" cy="312201"/>
          </a:xfrm>
        </p:spPr>
        <p:txBody>
          <a:bodyPr wrap="square">
            <a:spAutoFit/>
          </a:bodyPr>
          <a:lstStyle>
            <a:lvl1pPr marL="0" indent="0">
              <a:lnSpc>
                <a:spcPts val="1800"/>
              </a:lnSpc>
              <a:defRPr sz="1400" b="0" cap="none" baseline="0">
                <a:solidFill>
                  <a:schemeClr val="tx1"/>
                </a:solidFill>
              </a:defRPr>
            </a:lvl1pPr>
            <a:lvl2pPr>
              <a:lnSpc>
                <a:spcPts val="2400"/>
              </a:lnSpc>
              <a:buFont typeface="Arial" pitchFamily="34" charset="0"/>
              <a:buChar char="•"/>
              <a:defRPr b="1"/>
            </a:lvl2pPr>
          </a:lstStyle>
          <a:p>
            <a:pPr lvl="0"/>
            <a:r>
              <a:rPr lang="de-DE" dirty="0"/>
              <a:t>Textmasterformate durch Klicken</a:t>
            </a:r>
          </a:p>
        </p:txBody>
      </p:sp>
      <p:sp>
        <p:nvSpPr>
          <p:cNvPr id="8" name="Textplatzhalter 7"/>
          <p:cNvSpPr>
            <a:spLocks noGrp="1"/>
          </p:cNvSpPr>
          <p:nvPr>
            <p:ph type="body" sz="quarter" idx="14"/>
          </p:nvPr>
        </p:nvSpPr>
        <p:spPr>
          <a:xfrm>
            <a:off x="5115181" y="3429000"/>
            <a:ext cx="6981611" cy="785819"/>
          </a:xfrm>
        </p:spPr>
        <p:txBody>
          <a:bodyPr>
            <a:noAutofit/>
          </a:bodyPr>
          <a:lstStyle>
            <a:lvl1pPr marL="265107" indent="-265107" defTabSz="358766">
              <a:lnSpc>
                <a:spcPts val="2400"/>
              </a:lnSpc>
              <a:buFont typeface="Arial" pitchFamily="34" charset="0"/>
              <a:buChar char="•"/>
              <a:defRPr sz="1800" b="1" cap="none">
                <a:solidFill>
                  <a:schemeClr val="tx1"/>
                </a:solidFill>
              </a:defRPr>
            </a:lvl1pPr>
            <a:lvl2pPr marL="265107" indent="-265107" defTabSz="358766">
              <a:lnSpc>
                <a:spcPts val="2400"/>
              </a:lnSpc>
              <a:buFont typeface="Arial" pitchFamily="34" charset="0"/>
              <a:buChar char="•"/>
              <a:defRPr sz="1800" b="1" cap="none">
                <a:solidFill>
                  <a:schemeClr val="tx1"/>
                </a:solidFill>
              </a:defRPr>
            </a:lvl2pPr>
            <a:lvl3pPr marL="265107" indent="-265107" defTabSz="358766">
              <a:lnSpc>
                <a:spcPts val="2400"/>
              </a:lnSpc>
              <a:buFont typeface="Arial" pitchFamily="34" charset="0"/>
              <a:buChar char="•"/>
              <a:defRPr sz="1800" b="1" cap="none">
                <a:solidFill>
                  <a:schemeClr val="tx1"/>
                </a:solidFill>
              </a:defRPr>
            </a:lvl3pPr>
            <a:lvl4pPr marL="265107" indent="-265107" defTabSz="358766">
              <a:lnSpc>
                <a:spcPts val="2400"/>
              </a:lnSpc>
              <a:buFont typeface="Arial" pitchFamily="34" charset="0"/>
              <a:buChar char="•"/>
              <a:defRPr sz="1800" b="1" cap="none">
                <a:solidFill>
                  <a:schemeClr val="tx1"/>
                </a:solidFill>
              </a:defRPr>
            </a:lvl4pPr>
            <a:lvl5pPr marL="265107" indent="-265107" defTabSz="358766">
              <a:lnSpc>
                <a:spcPts val="2400"/>
              </a:lnSpc>
              <a:buFont typeface="Arial" pitchFamily="34" charset="0"/>
              <a:buChar char="•"/>
              <a:defRPr sz="1800" b="1" cap="none">
                <a:solidFill>
                  <a:schemeClr val="tx1"/>
                </a:solidFill>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5"/>
          </p:nvPr>
        </p:nvSpPr>
        <p:spPr/>
        <p:txBody>
          <a:bodyPr/>
          <a:lstStyle>
            <a:lvl1pPr>
              <a:defRPr/>
            </a:lvl1pPr>
          </a:lstStyle>
          <a:p>
            <a:pPr>
              <a:defRPr/>
            </a:pPr>
            <a:fld id="{89A981A0-9306-4CE0-9644-D793B703208C}" type="slidenum">
              <a:rPr lang="de-DE"/>
              <a:pPr>
                <a:defRPr/>
              </a:pPr>
              <a:t>‹#›</a:t>
            </a:fld>
            <a:endParaRPr lang="de-DE" dirty="0"/>
          </a:p>
        </p:txBody>
      </p:sp>
      <p:sp>
        <p:nvSpPr>
          <p:cNvPr id="11" name="Title 10"/>
          <p:cNvSpPr>
            <a:spLocks noGrp="1"/>
          </p:cNvSpPr>
          <p:nvPr>
            <p:ph type="title"/>
          </p:nvPr>
        </p:nvSpPr>
        <p:spPr/>
        <p:txBody>
          <a:bodyPr/>
          <a:lstStyle/>
          <a:p>
            <a:r>
              <a:rPr lang="en-US"/>
              <a:t>Click to edit Master title style</a:t>
            </a:r>
          </a:p>
        </p:txBody>
      </p:sp>
      <p:sp>
        <p:nvSpPr>
          <p:cNvPr id="14" name="Footer Placeholder 13"/>
          <p:cNvSpPr>
            <a:spLocks noGrp="1"/>
          </p:cNvSpPr>
          <p:nvPr>
            <p:ph type="ftr" sz="quarter" idx="16"/>
          </p:nvPr>
        </p:nvSpPr>
        <p:spPr/>
        <p:txBody>
          <a:bodyPr/>
          <a:lstStyle/>
          <a:p>
            <a:r>
              <a:rPr lang="en-US" dirty="0"/>
              <a:t>Georgios Kourkafas  |  TP4 Status and next steps  |  14.02.2018</a:t>
            </a:r>
          </a:p>
        </p:txBody>
      </p:sp>
    </p:spTree>
    <p:extLst>
      <p:ext uri="{BB962C8B-B14F-4D97-AF65-F5344CB8AC3E}">
        <p14:creationId xmlns:p14="http://schemas.microsoft.com/office/powerpoint/2010/main" val="12214189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a:xfrm>
            <a:off x="609600" y="1600201"/>
            <a:ext cx="10972800" cy="4525963"/>
          </a:xfrm>
          <a:prstGeom prst="rect">
            <a:avLst/>
          </a:prstGeo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Fußzeilenplatzhalter 1"/>
          <p:cNvSpPr>
            <a:spLocks noGrp="1"/>
          </p:cNvSpPr>
          <p:nvPr>
            <p:ph type="ftr" sz="quarter" idx="3"/>
          </p:nvPr>
        </p:nvSpPr>
        <p:spPr>
          <a:xfrm>
            <a:off x="378041" y="6547727"/>
            <a:ext cx="11283752" cy="365125"/>
          </a:xfrm>
          <a:prstGeom prst="rect">
            <a:avLst/>
          </a:prstGeom>
        </p:spPr>
        <p:txBody>
          <a:bodyPr vert="horz" lIns="91440" tIns="45720" rIns="91440" bIns="45720" rtlCol="0" anchor="ctr"/>
          <a:lstStyle>
            <a:lvl1pPr algn="l">
              <a:defRPr sz="1051">
                <a:solidFill>
                  <a:srgbClr val="C5C5C5"/>
                </a:solidFill>
              </a:defRPr>
            </a:lvl1pPr>
          </a:lstStyle>
          <a:p>
            <a:r>
              <a:rPr lang="en-US" dirty="0"/>
              <a:t>G. </a:t>
            </a:r>
            <a:r>
              <a:rPr lang="en-US" dirty="0" err="1"/>
              <a:t>Klemz</a:t>
            </a:r>
            <a:r>
              <a:rPr lang="en-US" dirty="0"/>
              <a:t>: TP4 Report High Brightness Beams 					  Apr 27, 2016</a:t>
            </a:r>
            <a:endParaRPr lang="de-DE" dirty="0"/>
          </a:p>
        </p:txBody>
      </p:sp>
    </p:spTree>
    <p:extLst>
      <p:ext uri="{BB962C8B-B14F-4D97-AF65-F5344CB8AC3E}">
        <p14:creationId xmlns:p14="http://schemas.microsoft.com/office/powerpoint/2010/main" val="18083023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E40F36-494C-964A-B2A1-D06518EFA5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E1378B6-2367-9846-A1AB-DFE99088149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736E84-138A-BB42-8C29-ACD85EFAC690}"/>
              </a:ext>
            </a:extLst>
          </p:cNvPr>
          <p:cNvSpPr>
            <a:spLocks noGrp="1"/>
          </p:cNvSpPr>
          <p:nvPr>
            <p:ph type="dt" sz="half" idx="10"/>
          </p:nvPr>
        </p:nvSpPr>
        <p:spPr/>
        <p:txBody>
          <a:bodyPr/>
          <a:lstStyle/>
          <a:p>
            <a:fld id="{CBB0EAD5-B5F5-9146-8A8A-71B2399DBC62}" type="datetimeFigureOut">
              <a:rPr lang="en-US" smtClean="0"/>
              <a:t>10/13/2022</a:t>
            </a:fld>
            <a:endParaRPr lang="en-US"/>
          </a:p>
        </p:txBody>
      </p:sp>
      <p:sp>
        <p:nvSpPr>
          <p:cNvPr id="5" name="Footer Placeholder 4">
            <a:extLst>
              <a:ext uri="{FF2B5EF4-FFF2-40B4-BE49-F238E27FC236}">
                <a16:creationId xmlns:a16="http://schemas.microsoft.com/office/drawing/2014/main" id="{A37989FD-DCD1-5A43-9601-0BF27C76CD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1CD8F3-52A4-0E4A-BBD7-A767D1DA71F3}"/>
              </a:ext>
            </a:extLst>
          </p:cNvPr>
          <p:cNvSpPr>
            <a:spLocks noGrp="1"/>
          </p:cNvSpPr>
          <p:nvPr>
            <p:ph type="sldNum" sz="quarter" idx="12"/>
          </p:nvPr>
        </p:nvSpPr>
        <p:spPr/>
        <p:txBody>
          <a:bodyPr/>
          <a:lstStyle/>
          <a:p>
            <a:fld id="{EBF7795A-086E-7F4E-844D-2EEF554FBC39}" type="slidenum">
              <a:rPr lang="en-US" smtClean="0"/>
              <a:t>‹#›</a:t>
            </a:fld>
            <a:endParaRPr lang="en-US"/>
          </a:p>
        </p:txBody>
      </p:sp>
    </p:spTree>
    <p:extLst>
      <p:ext uri="{BB962C8B-B14F-4D97-AF65-F5344CB8AC3E}">
        <p14:creationId xmlns:p14="http://schemas.microsoft.com/office/powerpoint/2010/main" val="4339463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7DF0F-084C-8C42-8D23-0164CD4D6B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69D840-CC03-DB41-B4D4-30E33277A96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9E2672-BE02-264F-BA1F-141E6919E266}"/>
              </a:ext>
            </a:extLst>
          </p:cNvPr>
          <p:cNvSpPr>
            <a:spLocks noGrp="1"/>
          </p:cNvSpPr>
          <p:nvPr>
            <p:ph type="dt" sz="half" idx="10"/>
          </p:nvPr>
        </p:nvSpPr>
        <p:spPr/>
        <p:txBody>
          <a:bodyPr/>
          <a:lstStyle/>
          <a:p>
            <a:fld id="{CBB0EAD5-B5F5-9146-8A8A-71B2399DBC62}" type="datetimeFigureOut">
              <a:rPr lang="en-US" smtClean="0"/>
              <a:t>10/13/2022</a:t>
            </a:fld>
            <a:endParaRPr lang="en-US"/>
          </a:p>
        </p:txBody>
      </p:sp>
      <p:sp>
        <p:nvSpPr>
          <p:cNvPr id="5" name="Footer Placeholder 4">
            <a:extLst>
              <a:ext uri="{FF2B5EF4-FFF2-40B4-BE49-F238E27FC236}">
                <a16:creationId xmlns:a16="http://schemas.microsoft.com/office/drawing/2014/main" id="{4195C58C-C74B-A649-9200-CA8FFEB052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177185-E6F3-5542-B93F-8A9CE5913FC3}"/>
              </a:ext>
            </a:extLst>
          </p:cNvPr>
          <p:cNvSpPr>
            <a:spLocks noGrp="1"/>
          </p:cNvSpPr>
          <p:nvPr>
            <p:ph type="sldNum" sz="quarter" idx="12"/>
          </p:nvPr>
        </p:nvSpPr>
        <p:spPr/>
        <p:txBody>
          <a:bodyPr/>
          <a:lstStyle/>
          <a:p>
            <a:fld id="{EBF7795A-086E-7F4E-844D-2EEF554FBC39}" type="slidenum">
              <a:rPr lang="en-US" smtClean="0"/>
              <a:t>‹#›</a:t>
            </a:fld>
            <a:endParaRPr lang="en-US"/>
          </a:p>
        </p:txBody>
      </p:sp>
    </p:spTree>
    <p:extLst>
      <p:ext uri="{BB962C8B-B14F-4D97-AF65-F5344CB8AC3E}">
        <p14:creationId xmlns:p14="http://schemas.microsoft.com/office/powerpoint/2010/main" val="1937458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919B3-748C-441A-8395-BAC65298B4F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0F48952-7DB1-446B-BD43-DEE82B33CDC0}"/>
              </a:ext>
            </a:extLst>
          </p:cNvPr>
          <p:cNvSpPr>
            <a:spLocks noGrp="1"/>
          </p:cNvSpPr>
          <p:nvPr>
            <p:ph type="dt" sz="half" idx="10"/>
          </p:nvPr>
        </p:nvSpPr>
        <p:spPr/>
        <p:txBody>
          <a:bodyPr/>
          <a:lstStyle/>
          <a:p>
            <a:fld id="{694807DB-4460-4D43-B9BE-C84593D0B216}" type="datetimeFigureOut">
              <a:rPr lang="en-GB" smtClean="0"/>
              <a:t>13/10/2022</a:t>
            </a:fld>
            <a:endParaRPr lang="en-GB"/>
          </a:p>
        </p:txBody>
      </p:sp>
      <p:sp>
        <p:nvSpPr>
          <p:cNvPr id="4" name="Footer Placeholder 3">
            <a:extLst>
              <a:ext uri="{FF2B5EF4-FFF2-40B4-BE49-F238E27FC236}">
                <a16:creationId xmlns:a16="http://schemas.microsoft.com/office/drawing/2014/main" id="{53CFA782-2C93-45CC-A1B9-1543B5C1A2D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0425160-A5CA-4D4F-8D71-5852DF42DF62}"/>
              </a:ext>
            </a:extLst>
          </p:cNvPr>
          <p:cNvSpPr>
            <a:spLocks noGrp="1"/>
          </p:cNvSpPr>
          <p:nvPr>
            <p:ph type="sldNum" sz="quarter" idx="12"/>
          </p:nvPr>
        </p:nvSpPr>
        <p:spPr/>
        <p:txBody>
          <a:bodyPr/>
          <a:lstStyle/>
          <a:p>
            <a:fld id="{3B39BDE0-A48E-4206-91F0-451896ABA433}" type="slidenum">
              <a:rPr lang="en-GB" smtClean="0"/>
              <a:t>‹#›</a:t>
            </a:fld>
            <a:endParaRPr lang="en-GB"/>
          </a:p>
        </p:txBody>
      </p:sp>
    </p:spTree>
    <p:extLst>
      <p:ext uri="{BB962C8B-B14F-4D97-AF65-F5344CB8AC3E}">
        <p14:creationId xmlns:p14="http://schemas.microsoft.com/office/powerpoint/2010/main" val="34725142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F62F-58CE-AE40-AC98-29B7E7DF07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E91629-EF3B-114D-A75D-B1E43944819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0496754-3CD1-6B46-8F2A-16A17614CC1E}"/>
              </a:ext>
            </a:extLst>
          </p:cNvPr>
          <p:cNvSpPr>
            <a:spLocks noGrp="1"/>
          </p:cNvSpPr>
          <p:nvPr>
            <p:ph type="dt" sz="half" idx="10"/>
          </p:nvPr>
        </p:nvSpPr>
        <p:spPr/>
        <p:txBody>
          <a:bodyPr/>
          <a:lstStyle/>
          <a:p>
            <a:fld id="{CBB0EAD5-B5F5-9146-8A8A-71B2399DBC62}" type="datetimeFigureOut">
              <a:rPr lang="en-US" smtClean="0"/>
              <a:t>10/13/2022</a:t>
            </a:fld>
            <a:endParaRPr lang="en-US"/>
          </a:p>
        </p:txBody>
      </p:sp>
      <p:sp>
        <p:nvSpPr>
          <p:cNvPr id="5" name="Footer Placeholder 4">
            <a:extLst>
              <a:ext uri="{FF2B5EF4-FFF2-40B4-BE49-F238E27FC236}">
                <a16:creationId xmlns:a16="http://schemas.microsoft.com/office/drawing/2014/main" id="{E2AB7DCF-091A-5841-BF09-27AB5609A7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DA54A9-C902-4F4C-B5D9-D996D708F626}"/>
              </a:ext>
            </a:extLst>
          </p:cNvPr>
          <p:cNvSpPr>
            <a:spLocks noGrp="1"/>
          </p:cNvSpPr>
          <p:nvPr>
            <p:ph type="sldNum" sz="quarter" idx="12"/>
          </p:nvPr>
        </p:nvSpPr>
        <p:spPr/>
        <p:txBody>
          <a:bodyPr/>
          <a:lstStyle/>
          <a:p>
            <a:fld id="{EBF7795A-086E-7F4E-844D-2EEF554FBC39}" type="slidenum">
              <a:rPr lang="en-US" smtClean="0"/>
              <a:t>‹#›</a:t>
            </a:fld>
            <a:endParaRPr lang="en-US"/>
          </a:p>
        </p:txBody>
      </p:sp>
    </p:spTree>
    <p:extLst>
      <p:ext uri="{BB962C8B-B14F-4D97-AF65-F5344CB8AC3E}">
        <p14:creationId xmlns:p14="http://schemas.microsoft.com/office/powerpoint/2010/main" val="20058958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77E56-6963-AC4F-B106-24C9704B40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C81FEB-4488-FC4D-ACD7-09E7A5741CE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BBCD053-F316-484F-8BE6-3D87D3EF8C3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30EE6F-9429-FE4B-8E8D-5C826FAEAAC6}"/>
              </a:ext>
            </a:extLst>
          </p:cNvPr>
          <p:cNvSpPr>
            <a:spLocks noGrp="1"/>
          </p:cNvSpPr>
          <p:nvPr>
            <p:ph type="dt" sz="half" idx="10"/>
          </p:nvPr>
        </p:nvSpPr>
        <p:spPr/>
        <p:txBody>
          <a:bodyPr/>
          <a:lstStyle/>
          <a:p>
            <a:fld id="{CBB0EAD5-B5F5-9146-8A8A-71B2399DBC62}" type="datetimeFigureOut">
              <a:rPr lang="en-US" smtClean="0"/>
              <a:t>10/13/2022</a:t>
            </a:fld>
            <a:endParaRPr lang="en-US"/>
          </a:p>
        </p:txBody>
      </p:sp>
      <p:sp>
        <p:nvSpPr>
          <p:cNvPr id="6" name="Footer Placeholder 5">
            <a:extLst>
              <a:ext uri="{FF2B5EF4-FFF2-40B4-BE49-F238E27FC236}">
                <a16:creationId xmlns:a16="http://schemas.microsoft.com/office/drawing/2014/main" id="{5B736C3B-8320-1D42-B240-40EA80B880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58B71F-208B-8946-9476-8169CB35CD24}"/>
              </a:ext>
            </a:extLst>
          </p:cNvPr>
          <p:cNvSpPr>
            <a:spLocks noGrp="1"/>
          </p:cNvSpPr>
          <p:nvPr>
            <p:ph type="sldNum" sz="quarter" idx="12"/>
          </p:nvPr>
        </p:nvSpPr>
        <p:spPr/>
        <p:txBody>
          <a:bodyPr/>
          <a:lstStyle/>
          <a:p>
            <a:fld id="{EBF7795A-086E-7F4E-844D-2EEF554FBC39}" type="slidenum">
              <a:rPr lang="en-US" smtClean="0"/>
              <a:t>‹#›</a:t>
            </a:fld>
            <a:endParaRPr lang="en-US"/>
          </a:p>
        </p:txBody>
      </p:sp>
    </p:spTree>
    <p:extLst>
      <p:ext uri="{BB962C8B-B14F-4D97-AF65-F5344CB8AC3E}">
        <p14:creationId xmlns:p14="http://schemas.microsoft.com/office/powerpoint/2010/main" val="17518069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BB6330-033F-434D-8691-4A39B731DFD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4D8B5B-CBB1-B84A-9A1D-7664654FA7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B6BF02A-2D83-1A48-BAD4-9E7EF0E528E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924E4D-1143-F04E-9A6B-2D79D6E076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563957A-B623-B746-9744-FE4AA898E1C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3E9C587-5FB1-3143-A771-95C68B9B47C7}"/>
              </a:ext>
            </a:extLst>
          </p:cNvPr>
          <p:cNvSpPr>
            <a:spLocks noGrp="1"/>
          </p:cNvSpPr>
          <p:nvPr>
            <p:ph type="dt" sz="half" idx="10"/>
          </p:nvPr>
        </p:nvSpPr>
        <p:spPr/>
        <p:txBody>
          <a:bodyPr/>
          <a:lstStyle/>
          <a:p>
            <a:fld id="{CBB0EAD5-B5F5-9146-8A8A-71B2399DBC62}" type="datetimeFigureOut">
              <a:rPr lang="en-US" smtClean="0"/>
              <a:t>10/13/2022</a:t>
            </a:fld>
            <a:endParaRPr lang="en-US"/>
          </a:p>
        </p:txBody>
      </p:sp>
      <p:sp>
        <p:nvSpPr>
          <p:cNvPr id="8" name="Footer Placeholder 7">
            <a:extLst>
              <a:ext uri="{FF2B5EF4-FFF2-40B4-BE49-F238E27FC236}">
                <a16:creationId xmlns:a16="http://schemas.microsoft.com/office/drawing/2014/main" id="{E518C2C1-2634-7E4D-8FA4-0E4F4B0630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B5B61A-484A-AA4B-9401-575B26B4B0DF}"/>
              </a:ext>
            </a:extLst>
          </p:cNvPr>
          <p:cNvSpPr>
            <a:spLocks noGrp="1"/>
          </p:cNvSpPr>
          <p:nvPr>
            <p:ph type="sldNum" sz="quarter" idx="12"/>
          </p:nvPr>
        </p:nvSpPr>
        <p:spPr/>
        <p:txBody>
          <a:bodyPr/>
          <a:lstStyle/>
          <a:p>
            <a:fld id="{EBF7795A-086E-7F4E-844D-2EEF554FBC39}" type="slidenum">
              <a:rPr lang="en-US" smtClean="0"/>
              <a:t>‹#›</a:t>
            </a:fld>
            <a:endParaRPr lang="en-US"/>
          </a:p>
        </p:txBody>
      </p:sp>
    </p:spTree>
    <p:extLst>
      <p:ext uri="{BB962C8B-B14F-4D97-AF65-F5344CB8AC3E}">
        <p14:creationId xmlns:p14="http://schemas.microsoft.com/office/powerpoint/2010/main" val="121491940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DB989-B6A7-004B-8FD1-AF11AEC2F66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9A73B7-4B9A-9440-A351-7BB8CE4109A8}"/>
              </a:ext>
            </a:extLst>
          </p:cNvPr>
          <p:cNvSpPr>
            <a:spLocks noGrp="1"/>
          </p:cNvSpPr>
          <p:nvPr>
            <p:ph type="dt" sz="half" idx="10"/>
          </p:nvPr>
        </p:nvSpPr>
        <p:spPr/>
        <p:txBody>
          <a:bodyPr/>
          <a:lstStyle/>
          <a:p>
            <a:fld id="{CBB0EAD5-B5F5-9146-8A8A-71B2399DBC62}" type="datetimeFigureOut">
              <a:rPr lang="en-US" smtClean="0"/>
              <a:t>10/13/2022</a:t>
            </a:fld>
            <a:endParaRPr lang="en-US"/>
          </a:p>
        </p:txBody>
      </p:sp>
      <p:sp>
        <p:nvSpPr>
          <p:cNvPr id="4" name="Footer Placeholder 3">
            <a:extLst>
              <a:ext uri="{FF2B5EF4-FFF2-40B4-BE49-F238E27FC236}">
                <a16:creationId xmlns:a16="http://schemas.microsoft.com/office/drawing/2014/main" id="{6A755BA2-E7B3-A147-915B-1423063D31E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CD2C0F-A991-514F-8BE9-6FD67C0E6793}"/>
              </a:ext>
            </a:extLst>
          </p:cNvPr>
          <p:cNvSpPr>
            <a:spLocks noGrp="1"/>
          </p:cNvSpPr>
          <p:nvPr>
            <p:ph type="sldNum" sz="quarter" idx="12"/>
          </p:nvPr>
        </p:nvSpPr>
        <p:spPr/>
        <p:txBody>
          <a:bodyPr/>
          <a:lstStyle/>
          <a:p>
            <a:fld id="{EBF7795A-086E-7F4E-844D-2EEF554FBC39}" type="slidenum">
              <a:rPr lang="en-US" smtClean="0"/>
              <a:t>‹#›</a:t>
            </a:fld>
            <a:endParaRPr lang="en-US"/>
          </a:p>
        </p:txBody>
      </p:sp>
    </p:spTree>
    <p:extLst>
      <p:ext uri="{BB962C8B-B14F-4D97-AF65-F5344CB8AC3E}">
        <p14:creationId xmlns:p14="http://schemas.microsoft.com/office/powerpoint/2010/main" val="31749603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8E4187-C5CC-1147-8D90-629490F9FF85}"/>
              </a:ext>
            </a:extLst>
          </p:cNvPr>
          <p:cNvSpPr>
            <a:spLocks noGrp="1"/>
          </p:cNvSpPr>
          <p:nvPr>
            <p:ph type="dt" sz="half" idx="10"/>
          </p:nvPr>
        </p:nvSpPr>
        <p:spPr/>
        <p:txBody>
          <a:bodyPr/>
          <a:lstStyle/>
          <a:p>
            <a:fld id="{CBB0EAD5-B5F5-9146-8A8A-71B2399DBC62}" type="datetimeFigureOut">
              <a:rPr lang="en-US" smtClean="0"/>
              <a:t>10/13/2022</a:t>
            </a:fld>
            <a:endParaRPr lang="en-US"/>
          </a:p>
        </p:txBody>
      </p:sp>
      <p:sp>
        <p:nvSpPr>
          <p:cNvPr id="3" name="Footer Placeholder 2">
            <a:extLst>
              <a:ext uri="{FF2B5EF4-FFF2-40B4-BE49-F238E27FC236}">
                <a16:creationId xmlns:a16="http://schemas.microsoft.com/office/drawing/2014/main" id="{D82E443B-3D43-0945-9F9A-394580BD9D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4DAEBE-6ABA-1445-9F40-F87B6EF31B69}"/>
              </a:ext>
            </a:extLst>
          </p:cNvPr>
          <p:cNvSpPr>
            <a:spLocks noGrp="1"/>
          </p:cNvSpPr>
          <p:nvPr>
            <p:ph type="sldNum" sz="quarter" idx="12"/>
          </p:nvPr>
        </p:nvSpPr>
        <p:spPr/>
        <p:txBody>
          <a:bodyPr/>
          <a:lstStyle/>
          <a:p>
            <a:fld id="{EBF7795A-086E-7F4E-844D-2EEF554FBC39}" type="slidenum">
              <a:rPr lang="en-US" smtClean="0"/>
              <a:t>‹#›</a:t>
            </a:fld>
            <a:endParaRPr lang="en-US"/>
          </a:p>
        </p:txBody>
      </p:sp>
    </p:spTree>
    <p:extLst>
      <p:ext uri="{BB962C8B-B14F-4D97-AF65-F5344CB8AC3E}">
        <p14:creationId xmlns:p14="http://schemas.microsoft.com/office/powerpoint/2010/main" val="13318608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DD522-8F50-C64B-8D78-AEB7F3C77D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E52091-B9E1-BA43-BDD6-F2C7E94C21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A1D140-F068-A944-B439-D32D422ED7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8D83448-D128-CE49-AA6D-E92405CC0810}"/>
              </a:ext>
            </a:extLst>
          </p:cNvPr>
          <p:cNvSpPr>
            <a:spLocks noGrp="1"/>
          </p:cNvSpPr>
          <p:nvPr>
            <p:ph type="dt" sz="half" idx="10"/>
          </p:nvPr>
        </p:nvSpPr>
        <p:spPr/>
        <p:txBody>
          <a:bodyPr/>
          <a:lstStyle/>
          <a:p>
            <a:fld id="{CBB0EAD5-B5F5-9146-8A8A-71B2399DBC62}" type="datetimeFigureOut">
              <a:rPr lang="en-US" smtClean="0"/>
              <a:t>10/13/2022</a:t>
            </a:fld>
            <a:endParaRPr lang="en-US"/>
          </a:p>
        </p:txBody>
      </p:sp>
      <p:sp>
        <p:nvSpPr>
          <p:cNvPr id="6" name="Footer Placeholder 5">
            <a:extLst>
              <a:ext uri="{FF2B5EF4-FFF2-40B4-BE49-F238E27FC236}">
                <a16:creationId xmlns:a16="http://schemas.microsoft.com/office/drawing/2014/main" id="{99967174-B81E-6942-BFF0-4483EF1AD2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AD9A98-65AB-2747-88E8-09951009A52D}"/>
              </a:ext>
            </a:extLst>
          </p:cNvPr>
          <p:cNvSpPr>
            <a:spLocks noGrp="1"/>
          </p:cNvSpPr>
          <p:nvPr>
            <p:ph type="sldNum" sz="quarter" idx="12"/>
          </p:nvPr>
        </p:nvSpPr>
        <p:spPr/>
        <p:txBody>
          <a:bodyPr/>
          <a:lstStyle/>
          <a:p>
            <a:fld id="{EBF7795A-086E-7F4E-844D-2EEF554FBC39}" type="slidenum">
              <a:rPr lang="en-US" smtClean="0"/>
              <a:t>‹#›</a:t>
            </a:fld>
            <a:endParaRPr lang="en-US"/>
          </a:p>
        </p:txBody>
      </p:sp>
    </p:spTree>
    <p:extLst>
      <p:ext uri="{BB962C8B-B14F-4D97-AF65-F5344CB8AC3E}">
        <p14:creationId xmlns:p14="http://schemas.microsoft.com/office/powerpoint/2010/main" val="28026703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9B4B5-FDE8-C543-8174-23AE5B65B4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464727B-C958-E142-BACD-1F4DAFCB26D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4698141-1B79-3345-BD22-B41679FFEF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E2A0DE1-EF53-9F44-9BB8-8D915A5A23BE}"/>
              </a:ext>
            </a:extLst>
          </p:cNvPr>
          <p:cNvSpPr>
            <a:spLocks noGrp="1"/>
          </p:cNvSpPr>
          <p:nvPr>
            <p:ph type="dt" sz="half" idx="10"/>
          </p:nvPr>
        </p:nvSpPr>
        <p:spPr/>
        <p:txBody>
          <a:bodyPr/>
          <a:lstStyle/>
          <a:p>
            <a:fld id="{CBB0EAD5-B5F5-9146-8A8A-71B2399DBC62}" type="datetimeFigureOut">
              <a:rPr lang="en-US" smtClean="0"/>
              <a:t>10/13/2022</a:t>
            </a:fld>
            <a:endParaRPr lang="en-US"/>
          </a:p>
        </p:txBody>
      </p:sp>
      <p:sp>
        <p:nvSpPr>
          <p:cNvPr id="6" name="Footer Placeholder 5">
            <a:extLst>
              <a:ext uri="{FF2B5EF4-FFF2-40B4-BE49-F238E27FC236}">
                <a16:creationId xmlns:a16="http://schemas.microsoft.com/office/drawing/2014/main" id="{B4742714-B586-5848-AB09-B88050F47F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76F03F5-1C0B-6045-97CF-F246A1626CDD}"/>
              </a:ext>
            </a:extLst>
          </p:cNvPr>
          <p:cNvSpPr>
            <a:spLocks noGrp="1"/>
          </p:cNvSpPr>
          <p:nvPr>
            <p:ph type="sldNum" sz="quarter" idx="12"/>
          </p:nvPr>
        </p:nvSpPr>
        <p:spPr/>
        <p:txBody>
          <a:bodyPr/>
          <a:lstStyle/>
          <a:p>
            <a:fld id="{EBF7795A-086E-7F4E-844D-2EEF554FBC39}" type="slidenum">
              <a:rPr lang="en-US" smtClean="0"/>
              <a:t>‹#›</a:t>
            </a:fld>
            <a:endParaRPr lang="en-US"/>
          </a:p>
        </p:txBody>
      </p:sp>
    </p:spTree>
    <p:extLst>
      <p:ext uri="{BB962C8B-B14F-4D97-AF65-F5344CB8AC3E}">
        <p14:creationId xmlns:p14="http://schemas.microsoft.com/office/powerpoint/2010/main" val="83008998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FFD33-676C-5847-A6D3-36D18DF4581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DE79F1A-9EB3-9E4F-B3B2-320F0DDA42B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C20CD-4CCE-E14D-95FD-EC647CACF5B9}"/>
              </a:ext>
            </a:extLst>
          </p:cNvPr>
          <p:cNvSpPr>
            <a:spLocks noGrp="1"/>
          </p:cNvSpPr>
          <p:nvPr>
            <p:ph type="dt" sz="half" idx="10"/>
          </p:nvPr>
        </p:nvSpPr>
        <p:spPr/>
        <p:txBody>
          <a:bodyPr/>
          <a:lstStyle/>
          <a:p>
            <a:fld id="{CBB0EAD5-B5F5-9146-8A8A-71B2399DBC62}" type="datetimeFigureOut">
              <a:rPr lang="en-US" smtClean="0"/>
              <a:t>10/13/2022</a:t>
            </a:fld>
            <a:endParaRPr lang="en-US"/>
          </a:p>
        </p:txBody>
      </p:sp>
      <p:sp>
        <p:nvSpPr>
          <p:cNvPr id="5" name="Footer Placeholder 4">
            <a:extLst>
              <a:ext uri="{FF2B5EF4-FFF2-40B4-BE49-F238E27FC236}">
                <a16:creationId xmlns:a16="http://schemas.microsoft.com/office/drawing/2014/main" id="{05340541-9E31-B44F-BE9D-7581D90607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9A8FAC-A6F4-A747-974B-82E03597F401}"/>
              </a:ext>
            </a:extLst>
          </p:cNvPr>
          <p:cNvSpPr>
            <a:spLocks noGrp="1"/>
          </p:cNvSpPr>
          <p:nvPr>
            <p:ph type="sldNum" sz="quarter" idx="12"/>
          </p:nvPr>
        </p:nvSpPr>
        <p:spPr/>
        <p:txBody>
          <a:bodyPr/>
          <a:lstStyle/>
          <a:p>
            <a:fld id="{EBF7795A-086E-7F4E-844D-2EEF554FBC39}" type="slidenum">
              <a:rPr lang="en-US" smtClean="0"/>
              <a:t>‹#›</a:t>
            </a:fld>
            <a:endParaRPr lang="en-US"/>
          </a:p>
        </p:txBody>
      </p:sp>
    </p:spTree>
    <p:extLst>
      <p:ext uri="{BB962C8B-B14F-4D97-AF65-F5344CB8AC3E}">
        <p14:creationId xmlns:p14="http://schemas.microsoft.com/office/powerpoint/2010/main" val="38251050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2FD6E92-ED23-CB43-A435-121DB21158A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BEDBAC-643B-C744-A8F9-60EB2B054B9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019D9F-586D-804C-A7C7-3CBB85771C13}"/>
              </a:ext>
            </a:extLst>
          </p:cNvPr>
          <p:cNvSpPr>
            <a:spLocks noGrp="1"/>
          </p:cNvSpPr>
          <p:nvPr>
            <p:ph type="dt" sz="half" idx="10"/>
          </p:nvPr>
        </p:nvSpPr>
        <p:spPr/>
        <p:txBody>
          <a:bodyPr/>
          <a:lstStyle/>
          <a:p>
            <a:fld id="{CBB0EAD5-B5F5-9146-8A8A-71B2399DBC62}" type="datetimeFigureOut">
              <a:rPr lang="en-US" smtClean="0"/>
              <a:t>10/13/2022</a:t>
            </a:fld>
            <a:endParaRPr lang="en-US"/>
          </a:p>
        </p:txBody>
      </p:sp>
      <p:sp>
        <p:nvSpPr>
          <p:cNvPr id="5" name="Footer Placeholder 4">
            <a:extLst>
              <a:ext uri="{FF2B5EF4-FFF2-40B4-BE49-F238E27FC236}">
                <a16:creationId xmlns:a16="http://schemas.microsoft.com/office/drawing/2014/main" id="{077DDA57-9137-A745-8DB9-61BBF05913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462FD6-7B50-AE48-84EA-99421284165B}"/>
              </a:ext>
            </a:extLst>
          </p:cNvPr>
          <p:cNvSpPr>
            <a:spLocks noGrp="1"/>
          </p:cNvSpPr>
          <p:nvPr>
            <p:ph type="sldNum" sz="quarter" idx="12"/>
          </p:nvPr>
        </p:nvSpPr>
        <p:spPr/>
        <p:txBody>
          <a:bodyPr/>
          <a:lstStyle/>
          <a:p>
            <a:fld id="{EBF7795A-086E-7F4E-844D-2EEF554FBC39}" type="slidenum">
              <a:rPr lang="en-US" smtClean="0"/>
              <a:t>‹#›</a:t>
            </a:fld>
            <a:endParaRPr lang="en-US"/>
          </a:p>
        </p:txBody>
      </p:sp>
    </p:spTree>
    <p:extLst>
      <p:ext uri="{BB962C8B-B14F-4D97-AF65-F5344CB8AC3E}">
        <p14:creationId xmlns:p14="http://schemas.microsoft.com/office/powerpoint/2010/main" val="9080372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3" name="Rectangle 2"/>
          <p:cNvSpPr/>
          <p:nvPr userDrawn="1"/>
        </p:nvSpPr>
        <p:spPr>
          <a:xfrm>
            <a:off x="480" y="0"/>
            <a:ext cx="12191520" cy="567370"/>
          </a:xfrm>
          <a:prstGeom prst="rect">
            <a:avLst/>
          </a:prstGeom>
          <a:solidFill>
            <a:srgbClr val="C00000">
              <a:alpha val="50196"/>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800"/>
          </a:p>
        </p:txBody>
      </p:sp>
      <p:sp>
        <p:nvSpPr>
          <p:cNvPr id="2" name="PlaceHolder 7"/>
          <p:cNvSpPr>
            <a:spLocks noGrp="1"/>
          </p:cNvSpPr>
          <p:nvPr>
            <p:ph type="title"/>
          </p:nvPr>
        </p:nvSpPr>
        <p:spPr>
          <a:xfrm>
            <a:off x="2783140" y="-23704"/>
            <a:ext cx="7171389" cy="594335"/>
          </a:xfrm>
          <a:prstGeom prst="rect">
            <a:avLst/>
          </a:prstGeom>
          <a:ln w="0">
            <a:noFill/>
          </a:ln>
        </p:spPr>
        <p:txBody>
          <a:bodyPr lIns="0" tIns="0" rIns="0" bIns="0" anchor="ctr"/>
          <a:lstStyle>
            <a:lvl1pPr>
              <a:defRPr>
                <a:solidFill>
                  <a:schemeClr val="accent2">
                    <a:lumMod val="50000"/>
                  </a:schemeClr>
                </a:solidFill>
              </a:defRPr>
            </a:lvl1pPr>
          </a:lstStyle>
          <a:p>
            <a:r>
              <a:rPr lang="en-US" dirty="0">
                <a:latin typeface="Calibri"/>
              </a:rPr>
              <a:t>Click to edit the title text format</a:t>
            </a:r>
            <a:endParaRPr dirty="0"/>
          </a:p>
        </p:txBody>
      </p:sp>
    </p:spTree>
    <p:extLst>
      <p:ext uri="{BB962C8B-B14F-4D97-AF65-F5344CB8AC3E}">
        <p14:creationId xmlns:p14="http://schemas.microsoft.com/office/powerpoint/2010/main" val="407572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48B411-F4CB-415B-9178-BDF5128ED317}"/>
              </a:ext>
            </a:extLst>
          </p:cNvPr>
          <p:cNvSpPr>
            <a:spLocks noGrp="1"/>
          </p:cNvSpPr>
          <p:nvPr>
            <p:ph type="dt" sz="half" idx="10"/>
          </p:nvPr>
        </p:nvSpPr>
        <p:spPr/>
        <p:txBody>
          <a:bodyPr/>
          <a:lstStyle/>
          <a:p>
            <a:fld id="{694807DB-4460-4D43-B9BE-C84593D0B216}" type="datetimeFigureOut">
              <a:rPr lang="en-GB" smtClean="0"/>
              <a:t>13/10/2022</a:t>
            </a:fld>
            <a:endParaRPr lang="en-GB"/>
          </a:p>
        </p:txBody>
      </p:sp>
      <p:sp>
        <p:nvSpPr>
          <p:cNvPr id="3" name="Footer Placeholder 2">
            <a:extLst>
              <a:ext uri="{FF2B5EF4-FFF2-40B4-BE49-F238E27FC236}">
                <a16:creationId xmlns:a16="http://schemas.microsoft.com/office/drawing/2014/main" id="{6265C9DB-2994-40C6-B169-F04F5A7F1F6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B3B1CA3-EBFB-4B66-B8EE-8E31C34B7733}"/>
              </a:ext>
            </a:extLst>
          </p:cNvPr>
          <p:cNvSpPr>
            <a:spLocks noGrp="1"/>
          </p:cNvSpPr>
          <p:nvPr>
            <p:ph type="sldNum" sz="quarter" idx="12"/>
          </p:nvPr>
        </p:nvSpPr>
        <p:spPr/>
        <p:txBody>
          <a:bodyPr/>
          <a:lstStyle/>
          <a:p>
            <a:fld id="{3B39BDE0-A48E-4206-91F0-451896ABA433}" type="slidenum">
              <a:rPr lang="en-GB" smtClean="0"/>
              <a:t>‹#›</a:t>
            </a:fld>
            <a:endParaRPr lang="en-GB"/>
          </a:p>
        </p:txBody>
      </p:sp>
    </p:spTree>
    <p:extLst>
      <p:ext uri="{BB962C8B-B14F-4D97-AF65-F5344CB8AC3E}">
        <p14:creationId xmlns:p14="http://schemas.microsoft.com/office/powerpoint/2010/main" val="424520085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ustomShape 6"/>
          <p:cNvSpPr/>
          <p:nvPr userDrawn="1"/>
        </p:nvSpPr>
        <p:spPr>
          <a:xfrm>
            <a:off x="-1131" y="560907"/>
            <a:ext cx="12191520" cy="18000"/>
          </a:xfrm>
          <a:prstGeom prst="rect">
            <a:avLst/>
          </a:prstGeom>
          <a:solidFill>
            <a:srgbClr val="B21F22"/>
          </a:solidFill>
          <a:ln w="9360">
            <a:noFill/>
          </a:ln>
        </p:spPr>
      </p:sp>
    </p:spTree>
    <p:extLst>
      <p:ext uri="{BB962C8B-B14F-4D97-AF65-F5344CB8AC3E}">
        <p14:creationId xmlns:p14="http://schemas.microsoft.com/office/powerpoint/2010/main" val="298056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solidFill>
                  <a:srgbClr val="0070C0"/>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solidFill>
                  <a:srgbClr val="0070C0"/>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33866D45-27BA-41AE-9CB1-F67E166BEA27}" type="datetime1">
              <a:rPr kumimoji="1" lang="ja-JP" altLang="en-US" smtClean="0"/>
              <a:t>2022/10/13</a:t>
            </a:fld>
            <a:endParaRPr kumimoji="1" lang="ja-JP" altLang="en-US"/>
          </a:p>
        </p:txBody>
      </p:sp>
      <p:sp>
        <p:nvSpPr>
          <p:cNvPr id="5" name="Footer Placeholder 4"/>
          <p:cNvSpPr>
            <a:spLocks noGrp="1"/>
          </p:cNvSpPr>
          <p:nvPr>
            <p:ph type="ftr" sz="quarter" idx="11"/>
          </p:nvPr>
        </p:nvSpPr>
        <p:spPr/>
        <p:txBody>
          <a:bodyPr/>
          <a:lstStyle>
            <a:lvl1pPr>
              <a:defRPr>
                <a:solidFill>
                  <a:schemeClr val="tx1"/>
                </a:solidFill>
              </a:defRPr>
            </a:lvl1pPr>
          </a:lstStyle>
          <a:p>
            <a:pPr>
              <a:defRPr/>
            </a:pPr>
            <a:r>
              <a:rPr lang="en-US"/>
              <a:t>T. Konomi, April 2022 MSU SRF gun</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pPr>
              <a:defRPr/>
            </a:pPr>
            <a:r>
              <a:rPr lang="en-US"/>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1314799565"/>
      </p:ext>
    </p:extLst>
  </p:cSld>
  <p:clrMapOvr>
    <a:masterClrMapping/>
  </p:clrMapOvr>
  <p:hf hd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fld id="{2199516B-FC47-4DA6-9C91-1718162E29E4}" type="datetime1">
              <a:rPr kumimoji="1" lang="ja-JP" altLang="en-US" smtClean="0"/>
              <a:t>2022/10/13</a:t>
            </a:fld>
            <a:endParaRPr kumimoji="1" lang="ja-JP" altLang="en-US"/>
          </a:p>
        </p:txBody>
      </p:sp>
      <p:sp>
        <p:nvSpPr>
          <p:cNvPr id="5" name="Footer Placeholder 4"/>
          <p:cNvSpPr>
            <a:spLocks noGrp="1"/>
          </p:cNvSpPr>
          <p:nvPr>
            <p:ph type="ftr" sz="quarter" idx="11"/>
          </p:nvPr>
        </p:nvSpPr>
        <p:spPr/>
        <p:txBody>
          <a:bodyPr/>
          <a:lstStyle/>
          <a:p>
            <a:pPr>
              <a:defRPr/>
            </a:pPr>
            <a:r>
              <a:rPr lang="en-US"/>
              <a:t>T. Konomi, April 2022 MSU SRF gun</a:t>
            </a:r>
            <a:endParaRPr lang="en-US" dirty="0"/>
          </a:p>
        </p:txBody>
      </p:sp>
      <p:sp>
        <p:nvSpPr>
          <p:cNvPr id="6" name="Slide Number Placeholder 5"/>
          <p:cNvSpPr>
            <a:spLocks noGrp="1"/>
          </p:cNvSpPr>
          <p:nvPr>
            <p:ph type="sldNum" sz="quarter" idx="12"/>
          </p:nvPr>
        </p:nvSpPr>
        <p:spPr/>
        <p:txBody>
          <a:bodyPr/>
          <a:lstStyle/>
          <a:p>
            <a:pPr>
              <a:defRPr/>
            </a:pPr>
            <a:r>
              <a:rPr lang="en-US"/>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4072073939"/>
      </p:ext>
    </p:extLst>
  </p:cSld>
  <p:clrMapOvr>
    <a:masterClrMapping/>
  </p:clrMapOvr>
  <p:hf hd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0A793BC-6457-45AC-BCE0-EB7043779939}" type="datetime1">
              <a:rPr kumimoji="1" lang="ja-JP" altLang="en-US" smtClean="0"/>
              <a:t>2022/10/13</a:t>
            </a:fld>
            <a:endParaRPr kumimoji="1" lang="ja-JP" altLang="en-US"/>
          </a:p>
        </p:txBody>
      </p:sp>
      <p:sp>
        <p:nvSpPr>
          <p:cNvPr id="5" name="Footer Placeholder 4"/>
          <p:cNvSpPr>
            <a:spLocks noGrp="1"/>
          </p:cNvSpPr>
          <p:nvPr>
            <p:ph type="ftr" sz="quarter" idx="11"/>
          </p:nvPr>
        </p:nvSpPr>
        <p:spPr/>
        <p:txBody>
          <a:bodyPr/>
          <a:lstStyle/>
          <a:p>
            <a:pPr>
              <a:defRPr/>
            </a:pPr>
            <a:r>
              <a:rPr lang="en-US"/>
              <a:t>T. Konomi, April 2022 MSU SRF gun</a:t>
            </a:r>
            <a:endParaRPr lang="en-US" dirty="0"/>
          </a:p>
        </p:txBody>
      </p:sp>
      <p:sp>
        <p:nvSpPr>
          <p:cNvPr id="6" name="Slide Number Placeholder 5"/>
          <p:cNvSpPr>
            <a:spLocks noGrp="1"/>
          </p:cNvSpPr>
          <p:nvPr>
            <p:ph type="sldNum" sz="quarter" idx="12"/>
          </p:nvPr>
        </p:nvSpPr>
        <p:spPr/>
        <p:txBody>
          <a:bodyPr/>
          <a:lstStyle/>
          <a:p>
            <a:pPr>
              <a:defRPr/>
            </a:pPr>
            <a:r>
              <a:rPr lang="en-US"/>
              <a:t>, Slide </a:t>
            </a:r>
            <a:fld id="{D30A2C6D-39BC-4576-856C-8743CF76CCF1}" type="slidenum">
              <a:rPr lang="en-US" smtClean="0"/>
              <a:pPr>
                <a:defRPr/>
              </a:pPr>
              <a:t>‹#›</a:t>
            </a:fld>
            <a:endParaRPr lang="en-US" dirty="0"/>
          </a:p>
        </p:txBody>
      </p:sp>
      <p:cxnSp>
        <p:nvCxnSpPr>
          <p:cNvPr id="19" name="Straight Connector 18">
            <a:extLst>
              <a:ext uri="{FF2B5EF4-FFF2-40B4-BE49-F238E27FC236}">
                <a16:creationId xmlns:a16="http://schemas.microsoft.com/office/drawing/2014/main" id="{74695DC0-B25D-409E-88A4-A1BE20F515B0}"/>
              </a:ext>
            </a:extLst>
          </p:cNvPr>
          <p:cNvCxnSpPr>
            <a:cxnSpLocks/>
          </p:cNvCxnSpPr>
          <p:nvPr/>
        </p:nvCxnSpPr>
        <p:spPr>
          <a:xfrm>
            <a:off x="-321408" y="5841048"/>
            <a:ext cx="4415888" cy="1265872"/>
          </a:xfrm>
          <a:prstGeom prst="line">
            <a:avLst/>
          </a:prstGeom>
          <a:ln w="190500">
            <a:solidFill>
              <a:srgbClr val="DD6430"/>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id="{0ED52CC7-6EC4-44D5-8516-619929E75329}"/>
              </a:ext>
            </a:extLst>
          </p:cNvPr>
          <p:cNvCxnSpPr>
            <a:cxnSpLocks/>
          </p:cNvCxnSpPr>
          <p:nvPr/>
        </p:nvCxnSpPr>
        <p:spPr>
          <a:xfrm>
            <a:off x="-727808" y="6013768"/>
            <a:ext cx="4415888" cy="1265872"/>
          </a:xfrm>
          <a:prstGeom prst="line">
            <a:avLst/>
          </a:prstGeom>
          <a:ln w="190500">
            <a:solidFill>
              <a:srgbClr val="6C9BD2"/>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228230781"/>
      </p:ext>
    </p:extLst>
  </p:cSld>
  <p:clrMapOvr>
    <a:masterClrMapping/>
  </p:clrMapOvr>
  <p:hf hd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1DC0DBCA-27B1-4FF7-BEBE-3D1F244D395B}" type="datetime1">
              <a:rPr kumimoji="1" lang="ja-JP" altLang="en-US" smtClean="0"/>
              <a:t>2022/10/13</a:t>
            </a:fld>
            <a:endParaRPr kumimoji="1" lang="ja-JP" altLang="en-US"/>
          </a:p>
        </p:txBody>
      </p:sp>
      <p:sp>
        <p:nvSpPr>
          <p:cNvPr id="6" name="Footer Placeholder 5"/>
          <p:cNvSpPr>
            <a:spLocks noGrp="1"/>
          </p:cNvSpPr>
          <p:nvPr>
            <p:ph type="ftr" sz="quarter" idx="11"/>
          </p:nvPr>
        </p:nvSpPr>
        <p:spPr/>
        <p:txBody>
          <a:bodyPr/>
          <a:lstStyle/>
          <a:p>
            <a:pPr>
              <a:defRPr/>
            </a:pPr>
            <a:r>
              <a:rPr lang="en-US"/>
              <a:t>T. Konomi, April 2022 MSU SRF gun</a:t>
            </a:r>
            <a:endParaRPr lang="en-US" dirty="0"/>
          </a:p>
        </p:txBody>
      </p:sp>
      <p:sp>
        <p:nvSpPr>
          <p:cNvPr id="7" name="Slide Number Placeholder 6"/>
          <p:cNvSpPr>
            <a:spLocks noGrp="1"/>
          </p:cNvSpPr>
          <p:nvPr>
            <p:ph type="sldNum" sz="quarter" idx="12"/>
          </p:nvPr>
        </p:nvSpPr>
        <p:spPr/>
        <p:txBody>
          <a:bodyPr/>
          <a:lstStyle/>
          <a:p>
            <a:pPr>
              <a:defRPr/>
            </a:pPr>
            <a:r>
              <a:rPr lang="en-US"/>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1506026526"/>
      </p:ext>
    </p:extLst>
  </p:cSld>
  <p:clrMapOvr>
    <a:masterClrMapping/>
  </p:clrMapOvr>
  <p:hf hd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839789"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6172201"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553C9A47-BE28-4BB5-A0A5-CDEEF7FFAB27}" type="datetime1">
              <a:rPr kumimoji="1" lang="ja-JP" altLang="en-US" smtClean="0"/>
              <a:t>2022/10/13</a:t>
            </a:fld>
            <a:endParaRPr kumimoji="1" lang="ja-JP" altLang="en-US"/>
          </a:p>
        </p:txBody>
      </p:sp>
      <p:sp>
        <p:nvSpPr>
          <p:cNvPr id="8" name="Footer Placeholder 7"/>
          <p:cNvSpPr>
            <a:spLocks noGrp="1"/>
          </p:cNvSpPr>
          <p:nvPr>
            <p:ph type="ftr" sz="quarter" idx="11"/>
          </p:nvPr>
        </p:nvSpPr>
        <p:spPr/>
        <p:txBody>
          <a:bodyPr/>
          <a:lstStyle/>
          <a:p>
            <a:pPr>
              <a:defRPr/>
            </a:pPr>
            <a:r>
              <a:rPr lang="en-US"/>
              <a:t>T. Konomi, April 2022 MSU SRF gun</a:t>
            </a:r>
            <a:endParaRPr lang="en-US" dirty="0"/>
          </a:p>
        </p:txBody>
      </p:sp>
      <p:sp>
        <p:nvSpPr>
          <p:cNvPr id="9" name="Slide Number Placeholder 8"/>
          <p:cNvSpPr>
            <a:spLocks noGrp="1"/>
          </p:cNvSpPr>
          <p:nvPr>
            <p:ph type="sldNum" sz="quarter" idx="12"/>
          </p:nvPr>
        </p:nvSpPr>
        <p:spPr/>
        <p:txBody>
          <a:bodyPr/>
          <a:lstStyle/>
          <a:p>
            <a:pPr>
              <a:defRPr/>
            </a:pPr>
            <a:r>
              <a:rPr lang="en-US"/>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213722444"/>
      </p:ext>
    </p:extLst>
  </p:cSld>
  <p:clrMapOvr>
    <a:masterClrMapping/>
  </p:clrMapOvr>
  <p:hf hd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602673" y="268144"/>
            <a:ext cx="7661564" cy="715530"/>
          </a:xfrm>
        </p:spPr>
        <p:txBody>
          <a:bodyPr>
            <a:normAutofit/>
          </a:bodyPr>
          <a:lstStyle>
            <a:lvl1pPr>
              <a:defRPr sz="2700"/>
            </a:lvl1p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pPr>
              <a:defRPr/>
            </a:pPr>
            <a:r>
              <a:rPr lang="sv-SE" altLang="ja-JP"/>
              <a:t>T. Konomi, ERL22, SRF/24</a:t>
            </a:r>
            <a:endParaRPr lang="en-US" altLang="ja-JP" dirty="0"/>
          </a:p>
        </p:txBody>
      </p:sp>
      <p:sp>
        <p:nvSpPr>
          <p:cNvPr id="5" name="Slide Number Placeholder 4"/>
          <p:cNvSpPr>
            <a:spLocks noGrp="1"/>
          </p:cNvSpPr>
          <p:nvPr>
            <p:ph type="sldNum" sz="quarter" idx="12"/>
          </p:nvPr>
        </p:nvSpPr>
        <p:spPr/>
        <p:txBody>
          <a:bodyPr/>
          <a:lstStyle/>
          <a:p>
            <a:pPr>
              <a:defRPr/>
            </a:pPr>
            <a:r>
              <a:rPr lang="en-US"/>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352569921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DF9E15-6676-4541-9F36-67B02D698E2B}" type="datetime1">
              <a:rPr kumimoji="1" lang="ja-JP" altLang="en-US" smtClean="0"/>
              <a:t>2022/10/13</a:t>
            </a:fld>
            <a:endParaRPr kumimoji="1" lang="ja-JP" altLang="en-US"/>
          </a:p>
        </p:txBody>
      </p:sp>
      <p:sp>
        <p:nvSpPr>
          <p:cNvPr id="3" name="Footer Placeholder 2"/>
          <p:cNvSpPr>
            <a:spLocks noGrp="1"/>
          </p:cNvSpPr>
          <p:nvPr>
            <p:ph type="ftr" sz="quarter" idx="11"/>
          </p:nvPr>
        </p:nvSpPr>
        <p:spPr/>
        <p:txBody>
          <a:bodyPr/>
          <a:lstStyle/>
          <a:p>
            <a:pPr>
              <a:defRPr/>
            </a:pPr>
            <a:r>
              <a:rPr lang="en-US"/>
              <a:t>T. Konomi, April 2022 MSU SRF gun</a:t>
            </a:r>
            <a:endParaRPr lang="en-US" dirty="0"/>
          </a:p>
        </p:txBody>
      </p:sp>
      <p:sp>
        <p:nvSpPr>
          <p:cNvPr id="4" name="Slide Number Placeholder 3"/>
          <p:cNvSpPr>
            <a:spLocks noGrp="1"/>
          </p:cNvSpPr>
          <p:nvPr>
            <p:ph type="sldNum" sz="quarter" idx="12"/>
          </p:nvPr>
        </p:nvSpPr>
        <p:spPr/>
        <p:txBody>
          <a:bodyPr/>
          <a:lstStyle/>
          <a:p>
            <a:pPr>
              <a:defRPr/>
            </a:pPr>
            <a:r>
              <a:rPr lang="en-US"/>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4186538641"/>
      </p:ext>
    </p:extLst>
  </p:cSld>
  <p:clrMapOvr>
    <a:masterClrMapping/>
  </p:clrMapOvr>
  <p:hf hd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343CB54-59D2-4C13-BFB2-AC60FC5FF303}" type="datetime1">
              <a:rPr kumimoji="1" lang="ja-JP" altLang="en-US" smtClean="0"/>
              <a:t>2022/10/13</a:t>
            </a:fld>
            <a:endParaRPr kumimoji="1" lang="ja-JP" altLang="en-US"/>
          </a:p>
        </p:txBody>
      </p:sp>
      <p:sp>
        <p:nvSpPr>
          <p:cNvPr id="6" name="Footer Placeholder 5"/>
          <p:cNvSpPr>
            <a:spLocks noGrp="1"/>
          </p:cNvSpPr>
          <p:nvPr>
            <p:ph type="ftr" sz="quarter" idx="11"/>
          </p:nvPr>
        </p:nvSpPr>
        <p:spPr/>
        <p:txBody>
          <a:bodyPr/>
          <a:lstStyle/>
          <a:p>
            <a:pPr>
              <a:defRPr/>
            </a:pPr>
            <a:r>
              <a:rPr lang="en-US"/>
              <a:t>T. Konomi, April 2022 MSU SRF gun</a:t>
            </a:r>
            <a:endParaRPr lang="en-US" dirty="0"/>
          </a:p>
        </p:txBody>
      </p:sp>
      <p:sp>
        <p:nvSpPr>
          <p:cNvPr id="7" name="Slide Number Placeholder 6"/>
          <p:cNvSpPr>
            <a:spLocks noGrp="1"/>
          </p:cNvSpPr>
          <p:nvPr>
            <p:ph type="sldNum" sz="quarter" idx="12"/>
          </p:nvPr>
        </p:nvSpPr>
        <p:spPr/>
        <p:txBody>
          <a:bodyPr/>
          <a:lstStyle/>
          <a:p>
            <a:pPr>
              <a:defRPr/>
            </a:pPr>
            <a:r>
              <a:rPr lang="en-US"/>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2395654581"/>
      </p:ext>
    </p:extLst>
  </p:cSld>
  <p:clrMapOvr>
    <a:masterClrMapping/>
  </p:clrMapOvr>
  <p:hf hd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DCF07A8-020E-4351-B0D6-10D71D911254}" type="datetime1">
              <a:rPr kumimoji="1" lang="ja-JP" altLang="en-US" smtClean="0"/>
              <a:t>2022/10/13</a:t>
            </a:fld>
            <a:endParaRPr kumimoji="1" lang="ja-JP" altLang="en-US"/>
          </a:p>
        </p:txBody>
      </p:sp>
      <p:sp>
        <p:nvSpPr>
          <p:cNvPr id="6" name="Footer Placeholder 5"/>
          <p:cNvSpPr>
            <a:spLocks noGrp="1"/>
          </p:cNvSpPr>
          <p:nvPr>
            <p:ph type="ftr" sz="quarter" idx="11"/>
          </p:nvPr>
        </p:nvSpPr>
        <p:spPr/>
        <p:txBody>
          <a:bodyPr/>
          <a:lstStyle/>
          <a:p>
            <a:pPr>
              <a:defRPr/>
            </a:pPr>
            <a:r>
              <a:rPr lang="en-US"/>
              <a:t>T. Konomi, April 2022 MSU SRF gun</a:t>
            </a:r>
            <a:endParaRPr lang="en-US" dirty="0"/>
          </a:p>
        </p:txBody>
      </p:sp>
      <p:sp>
        <p:nvSpPr>
          <p:cNvPr id="7" name="Slide Number Placeholder 6"/>
          <p:cNvSpPr>
            <a:spLocks noGrp="1"/>
          </p:cNvSpPr>
          <p:nvPr>
            <p:ph type="sldNum" sz="quarter" idx="12"/>
          </p:nvPr>
        </p:nvSpPr>
        <p:spPr/>
        <p:txBody>
          <a:bodyPr/>
          <a:lstStyle/>
          <a:p>
            <a:pPr>
              <a:defRPr/>
            </a:pPr>
            <a:r>
              <a:rPr lang="en-US"/>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253051983"/>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47DB2-10D4-4432-B5FA-9C97256A2B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5ACCF14-FA32-46B8-9DDB-1679F25B13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F5D8395-99CE-44E8-B452-48E45A7AB5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B0D9E9-D8B4-4826-8BE6-A1441F25647C}"/>
              </a:ext>
            </a:extLst>
          </p:cNvPr>
          <p:cNvSpPr>
            <a:spLocks noGrp="1"/>
          </p:cNvSpPr>
          <p:nvPr>
            <p:ph type="dt" sz="half" idx="10"/>
          </p:nvPr>
        </p:nvSpPr>
        <p:spPr/>
        <p:txBody>
          <a:bodyPr/>
          <a:lstStyle/>
          <a:p>
            <a:fld id="{694807DB-4460-4D43-B9BE-C84593D0B216}" type="datetimeFigureOut">
              <a:rPr lang="en-GB" smtClean="0"/>
              <a:t>13/10/2022</a:t>
            </a:fld>
            <a:endParaRPr lang="en-GB"/>
          </a:p>
        </p:txBody>
      </p:sp>
      <p:sp>
        <p:nvSpPr>
          <p:cNvPr id="6" name="Footer Placeholder 5">
            <a:extLst>
              <a:ext uri="{FF2B5EF4-FFF2-40B4-BE49-F238E27FC236}">
                <a16:creationId xmlns:a16="http://schemas.microsoft.com/office/drawing/2014/main" id="{7C29E730-17AB-4199-B4C6-5EAE62DB876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3686C8-535A-4D84-A9B6-19B10C88E7DE}"/>
              </a:ext>
            </a:extLst>
          </p:cNvPr>
          <p:cNvSpPr>
            <a:spLocks noGrp="1"/>
          </p:cNvSpPr>
          <p:nvPr>
            <p:ph type="sldNum" sz="quarter" idx="12"/>
          </p:nvPr>
        </p:nvSpPr>
        <p:spPr/>
        <p:txBody>
          <a:bodyPr/>
          <a:lstStyle/>
          <a:p>
            <a:fld id="{3B39BDE0-A48E-4206-91F0-451896ABA433}" type="slidenum">
              <a:rPr lang="en-GB" smtClean="0"/>
              <a:t>‹#›</a:t>
            </a:fld>
            <a:endParaRPr lang="en-GB"/>
          </a:p>
        </p:txBody>
      </p:sp>
    </p:spTree>
    <p:extLst>
      <p:ext uri="{BB962C8B-B14F-4D97-AF65-F5344CB8AC3E}">
        <p14:creationId xmlns:p14="http://schemas.microsoft.com/office/powerpoint/2010/main" val="41461458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6491B8E-DD8E-461F-9C0C-F526CCFE5219}" type="datetime1">
              <a:rPr kumimoji="1" lang="ja-JP" altLang="en-US" smtClean="0"/>
              <a:t>2022/10/13</a:t>
            </a:fld>
            <a:endParaRPr kumimoji="1" lang="ja-JP" altLang="en-US"/>
          </a:p>
        </p:txBody>
      </p:sp>
      <p:sp>
        <p:nvSpPr>
          <p:cNvPr id="5" name="Footer Placeholder 4"/>
          <p:cNvSpPr>
            <a:spLocks noGrp="1"/>
          </p:cNvSpPr>
          <p:nvPr>
            <p:ph type="ftr" sz="quarter" idx="11"/>
          </p:nvPr>
        </p:nvSpPr>
        <p:spPr/>
        <p:txBody>
          <a:bodyPr/>
          <a:lstStyle/>
          <a:p>
            <a:pPr>
              <a:defRPr/>
            </a:pPr>
            <a:r>
              <a:rPr lang="en-US"/>
              <a:t>T. Konomi, April 2022 MSU SRF gun</a:t>
            </a:r>
            <a:endParaRPr lang="en-US" dirty="0"/>
          </a:p>
        </p:txBody>
      </p:sp>
      <p:sp>
        <p:nvSpPr>
          <p:cNvPr id="6" name="Slide Number Placeholder 5"/>
          <p:cNvSpPr>
            <a:spLocks noGrp="1"/>
          </p:cNvSpPr>
          <p:nvPr>
            <p:ph type="sldNum" sz="quarter" idx="12"/>
          </p:nvPr>
        </p:nvSpPr>
        <p:spPr/>
        <p:txBody>
          <a:bodyPr/>
          <a:lstStyle/>
          <a:p>
            <a:pPr>
              <a:defRPr/>
            </a:pPr>
            <a:r>
              <a:rPr lang="en-US"/>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904325899"/>
      </p:ext>
    </p:extLst>
  </p:cSld>
  <p:clrMapOvr>
    <a:masterClrMapping/>
  </p:clrMapOvr>
  <p:hf hd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D26F724-F2DF-4B4F-B47E-BEE1B89BC7A2}" type="datetime1">
              <a:rPr kumimoji="1" lang="ja-JP" altLang="en-US" smtClean="0"/>
              <a:t>2022/10/13</a:t>
            </a:fld>
            <a:endParaRPr kumimoji="1" lang="ja-JP" altLang="en-US"/>
          </a:p>
        </p:txBody>
      </p:sp>
      <p:sp>
        <p:nvSpPr>
          <p:cNvPr id="5" name="Footer Placeholder 4"/>
          <p:cNvSpPr>
            <a:spLocks noGrp="1"/>
          </p:cNvSpPr>
          <p:nvPr>
            <p:ph type="ftr" sz="quarter" idx="11"/>
          </p:nvPr>
        </p:nvSpPr>
        <p:spPr/>
        <p:txBody>
          <a:bodyPr/>
          <a:lstStyle/>
          <a:p>
            <a:pPr>
              <a:defRPr/>
            </a:pPr>
            <a:r>
              <a:rPr lang="en-US"/>
              <a:t>T. Konomi, April 2022 MSU SRF gun</a:t>
            </a:r>
            <a:endParaRPr lang="en-US" dirty="0"/>
          </a:p>
        </p:txBody>
      </p:sp>
      <p:sp>
        <p:nvSpPr>
          <p:cNvPr id="6" name="Slide Number Placeholder 5"/>
          <p:cNvSpPr>
            <a:spLocks noGrp="1"/>
          </p:cNvSpPr>
          <p:nvPr>
            <p:ph type="sldNum" sz="quarter" idx="12"/>
          </p:nvPr>
        </p:nvSpPr>
        <p:spPr/>
        <p:txBody>
          <a:bodyPr/>
          <a:lstStyle/>
          <a:p>
            <a:pPr>
              <a:defRPr/>
            </a:pPr>
            <a:r>
              <a:rPr lang="en-US"/>
              <a:t>, Slide </a:t>
            </a:r>
            <a:fld id="{D30A2C6D-39BC-4576-856C-8743CF76CCF1}" type="slidenum">
              <a:rPr lang="en-US" smtClean="0"/>
              <a:pPr>
                <a:defRPr/>
              </a:pPr>
              <a:t>‹#›</a:t>
            </a:fld>
            <a:endParaRPr lang="en-US" dirty="0"/>
          </a:p>
        </p:txBody>
      </p:sp>
    </p:spTree>
    <p:extLst>
      <p:ext uri="{BB962C8B-B14F-4D97-AF65-F5344CB8AC3E}">
        <p14:creationId xmlns:p14="http://schemas.microsoft.com/office/powerpoint/2010/main" val="789540068"/>
      </p:ext>
    </p:extLst>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21413-2D6C-FE31-50A2-2981F35DFE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A3EC5A49-2270-490F-701D-0769AB955A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95523D50-7289-A0A4-EE88-FAA8B8DC6EF1}"/>
              </a:ext>
            </a:extLst>
          </p:cNvPr>
          <p:cNvSpPr>
            <a:spLocks noGrp="1"/>
          </p:cNvSpPr>
          <p:nvPr>
            <p:ph type="dt" sz="half" idx="10"/>
          </p:nvPr>
        </p:nvSpPr>
        <p:spPr/>
        <p:txBody>
          <a:bodyPr/>
          <a:lstStyle/>
          <a:p>
            <a:fld id="{54C4951D-3DEC-43A6-BEAC-3B79B0C39B9E}" type="datetimeFigureOut">
              <a:rPr lang="en-CA" smtClean="0"/>
              <a:t>2022-10-13</a:t>
            </a:fld>
            <a:endParaRPr lang="en-CA"/>
          </a:p>
        </p:txBody>
      </p:sp>
      <p:sp>
        <p:nvSpPr>
          <p:cNvPr id="5" name="Footer Placeholder 4">
            <a:extLst>
              <a:ext uri="{FF2B5EF4-FFF2-40B4-BE49-F238E27FC236}">
                <a16:creationId xmlns:a16="http://schemas.microsoft.com/office/drawing/2014/main" id="{83EB462D-9B1B-A4D7-7E5F-DF7D3199B13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76F8D0A-61B8-DE9B-66B1-B16ECDAD24CA}"/>
              </a:ext>
            </a:extLst>
          </p:cNvPr>
          <p:cNvSpPr>
            <a:spLocks noGrp="1"/>
          </p:cNvSpPr>
          <p:nvPr>
            <p:ph type="sldNum" sz="quarter" idx="12"/>
          </p:nvPr>
        </p:nvSpPr>
        <p:spPr/>
        <p:txBody>
          <a:bodyPr/>
          <a:lstStyle/>
          <a:p>
            <a:fld id="{B679D656-79A1-4CF2-B4E8-F90AF2B799B5}" type="slidenum">
              <a:rPr lang="en-CA" smtClean="0"/>
              <a:t>‹#›</a:t>
            </a:fld>
            <a:endParaRPr lang="en-CA"/>
          </a:p>
        </p:txBody>
      </p:sp>
    </p:spTree>
    <p:extLst>
      <p:ext uri="{BB962C8B-B14F-4D97-AF65-F5344CB8AC3E}">
        <p14:creationId xmlns:p14="http://schemas.microsoft.com/office/powerpoint/2010/main" val="85790784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FD189-AABF-0ECB-C411-1EBEDF10AE21}"/>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48C5421E-6E87-8EDD-041C-4F3A19325CA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BD25716-6EC4-280E-642A-FF4A23BAA55A}"/>
              </a:ext>
            </a:extLst>
          </p:cNvPr>
          <p:cNvSpPr>
            <a:spLocks noGrp="1"/>
          </p:cNvSpPr>
          <p:nvPr>
            <p:ph type="dt" sz="half" idx="10"/>
          </p:nvPr>
        </p:nvSpPr>
        <p:spPr/>
        <p:txBody>
          <a:bodyPr/>
          <a:lstStyle/>
          <a:p>
            <a:fld id="{54C4951D-3DEC-43A6-BEAC-3B79B0C39B9E}" type="datetimeFigureOut">
              <a:rPr lang="en-CA" smtClean="0"/>
              <a:t>2022-10-13</a:t>
            </a:fld>
            <a:endParaRPr lang="en-CA"/>
          </a:p>
        </p:txBody>
      </p:sp>
      <p:sp>
        <p:nvSpPr>
          <p:cNvPr id="5" name="Footer Placeholder 4">
            <a:extLst>
              <a:ext uri="{FF2B5EF4-FFF2-40B4-BE49-F238E27FC236}">
                <a16:creationId xmlns:a16="http://schemas.microsoft.com/office/drawing/2014/main" id="{521F1B7A-FF2B-244B-92CC-F514433EF28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98A63C0-89EF-4B5A-821E-8A43DEC734F9}"/>
              </a:ext>
            </a:extLst>
          </p:cNvPr>
          <p:cNvSpPr>
            <a:spLocks noGrp="1"/>
          </p:cNvSpPr>
          <p:nvPr>
            <p:ph type="sldNum" sz="quarter" idx="12"/>
          </p:nvPr>
        </p:nvSpPr>
        <p:spPr/>
        <p:txBody>
          <a:bodyPr/>
          <a:lstStyle/>
          <a:p>
            <a:fld id="{B679D656-79A1-4CF2-B4E8-F90AF2B799B5}" type="slidenum">
              <a:rPr lang="en-CA" smtClean="0"/>
              <a:t>‹#›</a:t>
            </a:fld>
            <a:endParaRPr lang="en-CA"/>
          </a:p>
        </p:txBody>
      </p:sp>
    </p:spTree>
    <p:extLst>
      <p:ext uri="{BB962C8B-B14F-4D97-AF65-F5344CB8AC3E}">
        <p14:creationId xmlns:p14="http://schemas.microsoft.com/office/powerpoint/2010/main" val="1451162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2B546-BF21-655C-55A3-A6DA1336E4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D8DBFF3-B53B-DC35-70C9-9E6AC2CE571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C5F76B9-953D-C69F-265E-F77153FFFE04}"/>
              </a:ext>
            </a:extLst>
          </p:cNvPr>
          <p:cNvSpPr>
            <a:spLocks noGrp="1"/>
          </p:cNvSpPr>
          <p:nvPr>
            <p:ph type="dt" sz="half" idx="10"/>
          </p:nvPr>
        </p:nvSpPr>
        <p:spPr/>
        <p:txBody>
          <a:bodyPr/>
          <a:lstStyle/>
          <a:p>
            <a:fld id="{54C4951D-3DEC-43A6-BEAC-3B79B0C39B9E}" type="datetimeFigureOut">
              <a:rPr lang="en-CA" smtClean="0"/>
              <a:t>2022-10-13</a:t>
            </a:fld>
            <a:endParaRPr lang="en-CA"/>
          </a:p>
        </p:txBody>
      </p:sp>
      <p:sp>
        <p:nvSpPr>
          <p:cNvPr id="5" name="Footer Placeholder 4">
            <a:extLst>
              <a:ext uri="{FF2B5EF4-FFF2-40B4-BE49-F238E27FC236}">
                <a16:creationId xmlns:a16="http://schemas.microsoft.com/office/drawing/2014/main" id="{407C4C2E-D60D-28EB-F263-954047F0DCD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144C948-6498-D833-BF46-8F49D58B2752}"/>
              </a:ext>
            </a:extLst>
          </p:cNvPr>
          <p:cNvSpPr>
            <a:spLocks noGrp="1"/>
          </p:cNvSpPr>
          <p:nvPr>
            <p:ph type="sldNum" sz="quarter" idx="12"/>
          </p:nvPr>
        </p:nvSpPr>
        <p:spPr/>
        <p:txBody>
          <a:bodyPr/>
          <a:lstStyle/>
          <a:p>
            <a:fld id="{B679D656-79A1-4CF2-B4E8-F90AF2B799B5}" type="slidenum">
              <a:rPr lang="en-CA" smtClean="0"/>
              <a:t>‹#›</a:t>
            </a:fld>
            <a:endParaRPr lang="en-CA"/>
          </a:p>
        </p:txBody>
      </p:sp>
    </p:spTree>
    <p:extLst>
      <p:ext uri="{BB962C8B-B14F-4D97-AF65-F5344CB8AC3E}">
        <p14:creationId xmlns:p14="http://schemas.microsoft.com/office/powerpoint/2010/main" val="40285209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44E74-5503-6694-CE58-469744387DB0}"/>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DCDAC0B7-78D0-8DFE-7034-E7853024C20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DA1AFAE4-EADC-A104-FF7B-BDEA67EE0D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7679654-6C84-F7C1-2AD8-76E59E8AD370}"/>
              </a:ext>
            </a:extLst>
          </p:cNvPr>
          <p:cNvSpPr>
            <a:spLocks noGrp="1"/>
          </p:cNvSpPr>
          <p:nvPr>
            <p:ph type="dt" sz="half" idx="10"/>
          </p:nvPr>
        </p:nvSpPr>
        <p:spPr/>
        <p:txBody>
          <a:bodyPr/>
          <a:lstStyle/>
          <a:p>
            <a:fld id="{54C4951D-3DEC-43A6-BEAC-3B79B0C39B9E}" type="datetimeFigureOut">
              <a:rPr lang="en-CA" smtClean="0"/>
              <a:t>2022-10-13</a:t>
            </a:fld>
            <a:endParaRPr lang="en-CA"/>
          </a:p>
        </p:txBody>
      </p:sp>
      <p:sp>
        <p:nvSpPr>
          <p:cNvPr id="6" name="Footer Placeholder 5">
            <a:extLst>
              <a:ext uri="{FF2B5EF4-FFF2-40B4-BE49-F238E27FC236}">
                <a16:creationId xmlns:a16="http://schemas.microsoft.com/office/drawing/2014/main" id="{1CC69091-2CE4-2402-D896-A73CE271773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EF9AC6B-7047-9C5E-4447-DA3A0CF2898D}"/>
              </a:ext>
            </a:extLst>
          </p:cNvPr>
          <p:cNvSpPr>
            <a:spLocks noGrp="1"/>
          </p:cNvSpPr>
          <p:nvPr>
            <p:ph type="sldNum" sz="quarter" idx="12"/>
          </p:nvPr>
        </p:nvSpPr>
        <p:spPr/>
        <p:txBody>
          <a:bodyPr/>
          <a:lstStyle/>
          <a:p>
            <a:fld id="{B679D656-79A1-4CF2-B4E8-F90AF2B799B5}" type="slidenum">
              <a:rPr lang="en-CA" smtClean="0"/>
              <a:t>‹#›</a:t>
            </a:fld>
            <a:endParaRPr lang="en-CA"/>
          </a:p>
        </p:txBody>
      </p:sp>
    </p:spTree>
    <p:extLst>
      <p:ext uri="{BB962C8B-B14F-4D97-AF65-F5344CB8AC3E}">
        <p14:creationId xmlns:p14="http://schemas.microsoft.com/office/powerpoint/2010/main" val="304894074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13BFD-93F6-A9AD-ABC1-CBB573DC300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9FC2F9B-51B4-18F9-741A-33E4F2B0A9B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9826E6-3CD9-4E7E-BF28-6C03835363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6285F2B0-D905-A5A2-D60A-5609B263C3D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EC1D3E9-4FEB-1F05-F464-FA80C98F44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673709C2-52F1-C8D6-22FB-0C340C9E1E5D}"/>
              </a:ext>
            </a:extLst>
          </p:cNvPr>
          <p:cNvSpPr>
            <a:spLocks noGrp="1"/>
          </p:cNvSpPr>
          <p:nvPr>
            <p:ph type="dt" sz="half" idx="10"/>
          </p:nvPr>
        </p:nvSpPr>
        <p:spPr/>
        <p:txBody>
          <a:bodyPr/>
          <a:lstStyle/>
          <a:p>
            <a:fld id="{54C4951D-3DEC-43A6-BEAC-3B79B0C39B9E}" type="datetimeFigureOut">
              <a:rPr lang="en-CA" smtClean="0"/>
              <a:t>2022-10-13</a:t>
            </a:fld>
            <a:endParaRPr lang="en-CA"/>
          </a:p>
        </p:txBody>
      </p:sp>
      <p:sp>
        <p:nvSpPr>
          <p:cNvPr id="8" name="Footer Placeholder 7">
            <a:extLst>
              <a:ext uri="{FF2B5EF4-FFF2-40B4-BE49-F238E27FC236}">
                <a16:creationId xmlns:a16="http://schemas.microsoft.com/office/drawing/2014/main" id="{4FC1168B-B970-301A-0A77-59121E543CE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EFAC7E23-E9B0-7663-B710-23DE43E08CDF}"/>
              </a:ext>
            </a:extLst>
          </p:cNvPr>
          <p:cNvSpPr>
            <a:spLocks noGrp="1"/>
          </p:cNvSpPr>
          <p:nvPr>
            <p:ph type="sldNum" sz="quarter" idx="12"/>
          </p:nvPr>
        </p:nvSpPr>
        <p:spPr/>
        <p:txBody>
          <a:bodyPr/>
          <a:lstStyle/>
          <a:p>
            <a:fld id="{B679D656-79A1-4CF2-B4E8-F90AF2B799B5}" type="slidenum">
              <a:rPr lang="en-CA" smtClean="0"/>
              <a:t>‹#›</a:t>
            </a:fld>
            <a:endParaRPr lang="en-CA"/>
          </a:p>
        </p:txBody>
      </p:sp>
    </p:spTree>
    <p:extLst>
      <p:ext uri="{BB962C8B-B14F-4D97-AF65-F5344CB8AC3E}">
        <p14:creationId xmlns:p14="http://schemas.microsoft.com/office/powerpoint/2010/main" val="2869495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1E4A7-9629-5E27-384F-B7BCC64B0A2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549CCDAC-17C8-1FB7-7918-135D7DA27529}"/>
              </a:ext>
            </a:extLst>
          </p:cNvPr>
          <p:cNvSpPr>
            <a:spLocks noGrp="1"/>
          </p:cNvSpPr>
          <p:nvPr>
            <p:ph type="dt" sz="half" idx="10"/>
          </p:nvPr>
        </p:nvSpPr>
        <p:spPr/>
        <p:txBody>
          <a:bodyPr/>
          <a:lstStyle/>
          <a:p>
            <a:fld id="{54C4951D-3DEC-43A6-BEAC-3B79B0C39B9E}" type="datetimeFigureOut">
              <a:rPr lang="en-CA" smtClean="0"/>
              <a:t>2022-10-13</a:t>
            </a:fld>
            <a:endParaRPr lang="en-CA"/>
          </a:p>
        </p:txBody>
      </p:sp>
      <p:sp>
        <p:nvSpPr>
          <p:cNvPr id="4" name="Footer Placeholder 3">
            <a:extLst>
              <a:ext uri="{FF2B5EF4-FFF2-40B4-BE49-F238E27FC236}">
                <a16:creationId xmlns:a16="http://schemas.microsoft.com/office/drawing/2014/main" id="{21354776-C3FA-5D73-2C47-AE58D492245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49AC221B-7697-34F0-C3C7-88C748FA8DE5}"/>
              </a:ext>
            </a:extLst>
          </p:cNvPr>
          <p:cNvSpPr>
            <a:spLocks noGrp="1"/>
          </p:cNvSpPr>
          <p:nvPr>
            <p:ph type="sldNum" sz="quarter" idx="12"/>
          </p:nvPr>
        </p:nvSpPr>
        <p:spPr/>
        <p:txBody>
          <a:bodyPr/>
          <a:lstStyle/>
          <a:p>
            <a:fld id="{B679D656-79A1-4CF2-B4E8-F90AF2B799B5}" type="slidenum">
              <a:rPr lang="en-CA" smtClean="0"/>
              <a:t>‹#›</a:t>
            </a:fld>
            <a:endParaRPr lang="en-CA"/>
          </a:p>
        </p:txBody>
      </p:sp>
    </p:spTree>
    <p:extLst>
      <p:ext uri="{BB962C8B-B14F-4D97-AF65-F5344CB8AC3E}">
        <p14:creationId xmlns:p14="http://schemas.microsoft.com/office/powerpoint/2010/main" val="14856913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94F197-C6CD-6217-E3E8-3195D528C5AC}"/>
              </a:ext>
            </a:extLst>
          </p:cNvPr>
          <p:cNvSpPr>
            <a:spLocks noGrp="1"/>
          </p:cNvSpPr>
          <p:nvPr>
            <p:ph type="dt" sz="half" idx="10"/>
          </p:nvPr>
        </p:nvSpPr>
        <p:spPr/>
        <p:txBody>
          <a:bodyPr/>
          <a:lstStyle/>
          <a:p>
            <a:fld id="{54C4951D-3DEC-43A6-BEAC-3B79B0C39B9E}" type="datetimeFigureOut">
              <a:rPr lang="en-CA" smtClean="0"/>
              <a:t>2022-10-13</a:t>
            </a:fld>
            <a:endParaRPr lang="en-CA"/>
          </a:p>
        </p:txBody>
      </p:sp>
      <p:sp>
        <p:nvSpPr>
          <p:cNvPr id="3" name="Footer Placeholder 2">
            <a:extLst>
              <a:ext uri="{FF2B5EF4-FFF2-40B4-BE49-F238E27FC236}">
                <a16:creationId xmlns:a16="http://schemas.microsoft.com/office/drawing/2014/main" id="{CCD4B743-3F86-7EC8-12BC-957414E56728}"/>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35179264-8704-A0D4-8287-FDFBEE4A86B5}"/>
              </a:ext>
            </a:extLst>
          </p:cNvPr>
          <p:cNvSpPr>
            <a:spLocks noGrp="1"/>
          </p:cNvSpPr>
          <p:nvPr>
            <p:ph type="sldNum" sz="quarter" idx="12"/>
          </p:nvPr>
        </p:nvSpPr>
        <p:spPr/>
        <p:txBody>
          <a:bodyPr/>
          <a:lstStyle/>
          <a:p>
            <a:fld id="{B679D656-79A1-4CF2-B4E8-F90AF2B799B5}" type="slidenum">
              <a:rPr lang="en-CA" smtClean="0"/>
              <a:t>‹#›</a:t>
            </a:fld>
            <a:endParaRPr lang="en-CA"/>
          </a:p>
        </p:txBody>
      </p:sp>
    </p:spTree>
    <p:extLst>
      <p:ext uri="{BB962C8B-B14F-4D97-AF65-F5344CB8AC3E}">
        <p14:creationId xmlns:p14="http://schemas.microsoft.com/office/powerpoint/2010/main" val="29968580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B6446-95E7-5EB4-E665-B75B1874B9D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BF66A57-3D19-1400-04E1-94535D112E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34A545F-F0B7-8E57-9881-F4537D5665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DF13F0-991D-8320-48EF-12DA31565278}"/>
              </a:ext>
            </a:extLst>
          </p:cNvPr>
          <p:cNvSpPr>
            <a:spLocks noGrp="1"/>
          </p:cNvSpPr>
          <p:nvPr>
            <p:ph type="dt" sz="half" idx="10"/>
          </p:nvPr>
        </p:nvSpPr>
        <p:spPr/>
        <p:txBody>
          <a:bodyPr/>
          <a:lstStyle/>
          <a:p>
            <a:fld id="{54C4951D-3DEC-43A6-BEAC-3B79B0C39B9E}" type="datetimeFigureOut">
              <a:rPr lang="en-CA" smtClean="0"/>
              <a:t>2022-10-13</a:t>
            </a:fld>
            <a:endParaRPr lang="en-CA"/>
          </a:p>
        </p:txBody>
      </p:sp>
      <p:sp>
        <p:nvSpPr>
          <p:cNvPr id="6" name="Footer Placeholder 5">
            <a:extLst>
              <a:ext uri="{FF2B5EF4-FFF2-40B4-BE49-F238E27FC236}">
                <a16:creationId xmlns:a16="http://schemas.microsoft.com/office/drawing/2014/main" id="{59860048-2EDA-9030-AAA7-F6AA55EA1EB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28A3FA7-FFFA-9AB6-30D7-53CAF3767400}"/>
              </a:ext>
            </a:extLst>
          </p:cNvPr>
          <p:cNvSpPr>
            <a:spLocks noGrp="1"/>
          </p:cNvSpPr>
          <p:nvPr>
            <p:ph type="sldNum" sz="quarter" idx="12"/>
          </p:nvPr>
        </p:nvSpPr>
        <p:spPr/>
        <p:txBody>
          <a:bodyPr/>
          <a:lstStyle/>
          <a:p>
            <a:fld id="{B679D656-79A1-4CF2-B4E8-F90AF2B799B5}" type="slidenum">
              <a:rPr lang="en-CA" smtClean="0"/>
              <a:t>‹#›</a:t>
            </a:fld>
            <a:endParaRPr lang="en-CA"/>
          </a:p>
        </p:txBody>
      </p:sp>
    </p:spTree>
    <p:extLst>
      <p:ext uri="{BB962C8B-B14F-4D97-AF65-F5344CB8AC3E}">
        <p14:creationId xmlns:p14="http://schemas.microsoft.com/office/powerpoint/2010/main" val="725590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C5F70-8A30-460E-92AC-2FCEB29576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3845700-934C-4FCD-A610-95033DBF21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A7548EA-7809-42AD-BCC6-0E18EBEBC4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96EA6D-F63C-461E-A5E5-F2A9DC73D5F8}"/>
              </a:ext>
            </a:extLst>
          </p:cNvPr>
          <p:cNvSpPr>
            <a:spLocks noGrp="1"/>
          </p:cNvSpPr>
          <p:nvPr>
            <p:ph type="dt" sz="half" idx="10"/>
          </p:nvPr>
        </p:nvSpPr>
        <p:spPr/>
        <p:txBody>
          <a:bodyPr/>
          <a:lstStyle/>
          <a:p>
            <a:fld id="{694807DB-4460-4D43-B9BE-C84593D0B216}" type="datetimeFigureOut">
              <a:rPr lang="en-GB" smtClean="0"/>
              <a:t>13/10/2022</a:t>
            </a:fld>
            <a:endParaRPr lang="en-GB"/>
          </a:p>
        </p:txBody>
      </p:sp>
      <p:sp>
        <p:nvSpPr>
          <p:cNvPr id="6" name="Footer Placeholder 5">
            <a:extLst>
              <a:ext uri="{FF2B5EF4-FFF2-40B4-BE49-F238E27FC236}">
                <a16:creationId xmlns:a16="http://schemas.microsoft.com/office/drawing/2014/main" id="{86FDE722-C1EE-4277-851A-BE206C43D9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81915C-0BAC-4A20-B49A-41C7B0DB2114}"/>
              </a:ext>
            </a:extLst>
          </p:cNvPr>
          <p:cNvSpPr>
            <a:spLocks noGrp="1"/>
          </p:cNvSpPr>
          <p:nvPr>
            <p:ph type="sldNum" sz="quarter" idx="12"/>
          </p:nvPr>
        </p:nvSpPr>
        <p:spPr/>
        <p:txBody>
          <a:bodyPr/>
          <a:lstStyle/>
          <a:p>
            <a:fld id="{3B39BDE0-A48E-4206-91F0-451896ABA433}" type="slidenum">
              <a:rPr lang="en-GB" smtClean="0"/>
              <a:t>‹#›</a:t>
            </a:fld>
            <a:endParaRPr lang="en-GB"/>
          </a:p>
        </p:txBody>
      </p:sp>
    </p:spTree>
    <p:extLst>
      <p:ext uri="{BB962C8B-B14F-4D97-AF65-F5344CB8AC3E}">
        <p14:creationId xmlns:p14="http://schemas.microsoft.com/office/powerpoint/2010/main" val="235236395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16BAC-2B2E-C515-A252-BEF590EC88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ED1F837-380E-818D-4763-FC788E70DCE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998B4B9E-6C28-1D02-E715-AD1D09384C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62F14A-3F4B-9E26-83A3-39678B0E0644}"/>
              </a:ext>
            </a:extLst>
          </p:cNvPr>
          <p:cNvSpPr>
            <a:spLocks noGrp="1"/>
          </p:cNvSpPr>
          <p:nvPr>
            <p:ph type="dt" sz="half" idx="10"/>
          </p:nvPr>
        </p:nvSpPr>
        <p:spPr/>
        <p:txBody>
          <a:bodyPr/>
          <a:lstStyle/>
          <a:p>
            <a:fld id="{54C4951D-3DEC-43A6-BEAC-3B79B0C39B9E}" type="datetimeFigureOut">
              <a:rPr lang="en-CA" smtClean="0"/>
              <a:t>2022-10-13</a:t>
            </a:fld>
            <a:endParaRPr lang="en-CA"/>
          </a:p>
        </p:txBody>
      </p:sp>
      <p:sp>
        <p:nvSpPr>
          <p:cNvPr id="6" name="Footer Placeholder 5">
            <a:extLst>
              <a:ext uri="{FF2B5EF4-FFF2-40B4-BE49-F238E27FC236}">
                <a16:creationId xmlns:a16="http://schemas.microsoft.com/office/drawing/2014/main" id="{70B910DF-72FA-E065-3D5C-4C29D0E6ADC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EC9337EF-FDBF-1C1F-D2AD-8D6E12D2DAA0}"/>
              </a:ext>
            </a:extLst>
          </p:cNvPr>
          <p:cNvSpPr>
            <a:spLocks noGrp="1"/>
          </p:cNvSpPr>
          <p:nvPr>
            <p:ph type="sldNum" sz="quarter" idx="12"/>
          </p:nvPr>
        </p:nvSpPr>
        <p:spPr/>
        <p:txBody>
          <a:bodyPr/>
          <a:lstStyle/>
          <a:p>
            <a:fld id="{B679D656-79A1-4CF2-B4E8-F90AF2B799B5}" type="slidenum">
              <a:rPr lang="en-CA" smtClean="0"/>
              <a:t>‹#›</a:t>
            </a:fld>
            <a:endParaRPr lang="en-CA"/>
          </a:p>
        </p:txBody>
      </p:sp>
    </p:spTree>
    <p:extLst>
      <p:ext uri="{BB962C8B-B14F-4D97-AF65-F5344CB8AC3E}">
        <p14:creationId xmlns:p14="http://schemas.microsoft.com/office/powerpoint/2010/main" val="729604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52F50-4D7A-C4A0-B413-B7F064F74336}"/>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40278BF-1054-F245-A028-E320591FED7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B244DC8-62F2-CF30-5402-F8D4DB342DF5}"/>
              </a:ext>
            </a:extLst>
          </p:cNvPr>
          <p:cNvSpPr>
            <a:spLocks noGrp="1"/>
          </p:cNvSpPr>
          <p:nvPr>
            <p:ph type="dt" sz="half" idx="10"/>
          </p:nvPr>
        </p:nvSpPr>
        <p:spPr/>
        <p:txBody>
          <a:bodyPr/>
          <a:lstStyle/>
          <a:p>
            <a:fld id="{54C4951D-3DEC-43A6-BEAC-3B79B0C39B9E}" type="datetimeFigureOut">
              <a:rPr lang="en-CA" smtClean="0"/>
              <a:t>2022-10-13</a:t>
            </a:fld>
            <a:endParaRPr lang="en-CA"/>
          </a:p>
        </p:txBody>
      </p:sp>
      <p:sp>
        <p:nvSpPr>
          <p:cNvPr id="5" name="Footer Placeholder 4">
            <a:extLst>
              <a:ext uri="{FF2B5EF4-FFF2-40B4-BE49-F238E27FC236}">
                <a16:creationId xmlns:a16="http://schemas.microsoft.com/office/drawing/2014/main" id="{34507822-D9F6-EB34-29E7-027BD60D064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626029A-BB1C-81D4-3AE2-825A81151255}"/>
              </a:ext>
            </a:extLst>
          </p:cNvPr>
          <p:cNvSpPr>
            <a:spLocks noGrp="1"/>
          </p:cNvSpPr>
          <p:nvPr>
            <p:ph type="sldNum" sz="quarter" idx="12"/>
          </p:nvPr>
        </p:nvSpPr>
        <p:spPr/>
        <p:txBody>
          <a:bodyPr/>
          <a:lstStyle/>
          <a:p>
            <a:fld id="{B679D656-79A1-4CF2-B4E8-F90AF2B799B5}" type="slidenum">
              <a:rPr lang="en-CA" smtClean="0"/>
              <a:t>‹#›</a:t>
            </a:fld>
            <a:endParaRPr lang="en-CA"/>
          </a:p>
        </p:txBody>
      </p:sp>
    </p:spTree>
    <p:extLst>
      <p:ext uri="{BB962C8B-B14F-4D97-AF65-F5344CB8AC3E}">
        <p14:creationId xmlns:p14="http://schemas.microsoft.com/office/powerpoint/2010/main" val="44466234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1D7CA9-0014-EC6B-2074-A93723A7969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7764F5E-D69A-03FA-DC22-670507BFC4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98AF0A77-FF9C-596D-AA44-19351F33B8DD}"/>
              </a:ext>
            </a:extLst>
          </p:cNvPr>
          <p:cNvSpPr>
            <a:spLocks noGrp="1"/>
          </p:cNvSpPr>
          <p:nvPr>
            <p:ph type="dt" sz="half" idx="10"/>
          </p:nvPr>
        </p:nvSpPr>
        <p:spPr/>
        <p:txBody>
          <a:bodyPr/>
          <a:lstStyle/>
          <a:p>
            <a:fld id="{54C4951D-3DEC-43A6-BEAC-3B79B0C39B9E}" type="datetimeFigureOut">
              <a:rPr lang="en-CA" smtClean="0"/>
              <a:t>2022-10-13</a:t>
            </a:fld>
            <a:endParaRPr lang="en-CA"/>
          </a:p>
        </p:txBody>
      </p:sp>
      <p:sp>
        <p:nvSpPr>
          <p:cNvPr id="5" name="Footer Placeholder 4">
            <a:extLst>
              <a:ext uri="{FF2B5EF4-FFF2-40B4-BE49-F238E27FC236}">
                <a16:creationId xmlns:a16="http://schemas.microsoft.com/office/drawing/2014/main" id="{21E1B6F2-0771-F2B3-EF58-5190B96348E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0496E09-0FDC-D306-7DFB-305484702E6A}"/>
              </a:ext>
            </a:extLst>
          </p:cNvPr>
          <p:cNvSpPr>
            <a:spLocks noGrp="1"/>
          </p:cNvSpPr>
          <p:nvPr>
            <p:ph type="sldNum" sz="quarter" idx="12"/>
          </p:nvPr>
        </p:nvSpPr>
        <p:spPr/>
        <p:txBody>
          <a:bodyPr/>
          <a:lstStyle/>
          <a:p>
            <a:fld id="{B679D656-79A1-4CF2-B4E8-F90AF2B799B5}" type="slidenum">
              <a:rPr lang="en-CA" smtClean="0"/>
              <a:t>‹#›</a:t>
            </a:fld>
            <a:endParaRPr lang="en-CA"/>
          </a:p>
        </p:txBody>
      </p:sp>
    </p:spTree>
    <p:extLst>
      <p:ext uri="{BB962C8B-B14F-4D97-AF65-F5344CB8AC3E}">
        <p14:creationId xmlns:p14="http://schemas.microsoft.com/office/powerpoint/2010/main" val="169012919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2 text columns">
    <p:spTree>
      <p:nvGrpSpPr>
        <p:cNvPr id="1" name=""/>
        <p:cNvGrpSpPr/>
        <p:nvPr/>
      </p:nvGrpSpPr>
      <p:grpSpPr>
        <a:xfrm>
          <a:off x="0" y="0"/>
          <a:ext cx="0" cy="0"/>
          <a:chOff x="0" y="0"/>
          <a:chExt cx="0" cy="0"/>
        </a:xfrm>
      </p:grpSpPr>
      <p:sp>
        <p:nvSpPr>
          <p:cNvPr id="5" name="Text Placeholder 4"/>
          <p:cNvSpPr>
            <a:spLocks noGrp="1"/>
          </p:cNvSpPr>
          <p:nvPr>
            <p:ph type="body" sz="quarter" idx="21" hasCustomPrompt="1"/>
          </p:nvPr>
        </p:nvSpPr>
        <p:spPr>
          <a:xfrm>
            <a:off x="810132" y="205595"/>
            <a:ext cx="10450005" cy="1014516"/>
          </a:xfrm>
          <a:prstGeom prst="rect">
            <a:avLst/>
          </a:prstGeom>
        </p:spPr>
        <p:txBody>
          <a:bodyPr/>
          <a:lstStyle>
            <a:lvl1pPr marL="0" indent="0" algn="l">
              <a:buFontTx/>
              <a:buNone/>
              <a:defRPr sz="2400" b="1" i="0" baseline="0">
                <a:solidFill>
                  <a:srgbClr val="00B0F0"/>
                </a:solidFill>
                <a:latin typeface="Arial" charset="0"/>
                <a:ea typeface="Arial" charset="0"/>
                <a:cs typeface="Arial" charset="0"/>
              </a:defRPr>
            </a:lvl1pPr>
            <a:lvl2pPr marL="457200" indent="0">
              <a:buFontTx/>
              <a:buNone/>
              <a:defRPr sz="2000" b="1" i="0">
                <a:solidFill>
                  <a:srgbClr val="00AAFF"/>
                </a:solidFill>
                <a:latin typeface="Arial" charset="0"/>
                <a:ea typeface="Arial" charset="0"/>
                <a:cs typeface="Arial" charset="0"/>
              </a:defRPr>
            </a:lvl2pPr>
            <a:lvl3pPr marL="914400" indent="0">
              <a:buFontTx/>
              <a:buNone/>
              <a:defRPr sz="2000" b="1" i="0">
                <a:solidFill>
                  <a:srgbClr val="00AAFF"/>
                </a:solidFill>
                <a:latin typeface="Arial" charset="0"/>
                <a:ea typeface="Arial" charset="0"/>
                <a:cs typeface="Arial" charset="0"/>
              </a:defRPr>
            </a:lvl3pPr>
            <a:lvl4pPr marL="1371600" indent="0">
              <a:buFontTx/>
              <a:buNone/>
              <a:defRPr sz="2000" b="1" i="0">
                <a:solidFill>
                  <a:srgbClr val="00AAFF"/>
                </a:solidFill>
                <a:latin typeface="Arial" charset="0"/>
                <a:ea typeface="Arial" charset="0"/>
                <a:cs typeface="Arial" charset="0"/>
              </a:defRPr>
            </a:lvl4pPr>
            <a:lvl5pPr marL="1828800" indent="0">
              <a:buFontTx/>
              <a:buNone/>
              <a:defRPr sz="2000" b="1" i="0">
                <a:solidFill>
                  <a:srgbClr val="00AAFF"/>
                </a:solidFill>
                <a:latin typeface="Arial" charset="0"/>
                <a:ea typeface="Arial" charset="0"/>
                <a:cs typeface="Arial" charset="0"/>
              </a:defRPr>
            </a:lvl5pPr>
          </a:lstStyle>
          <a:p>
            <a:pPr lvl="0"/>
            <a:r>
              <a:rPr lang="en-US" dirty="0"/>
              <a:t>Slide Title—Arial Bold 24-Cyan Blue</a:t>
            </a:r>
          </a:p>
        </p:txBody>
      </p:sp>
      <p:sp>
        <p:nvSpPr>
          <p:cNvPr id="7" name="Text Placeholder 6"/>
          <p:cNvSpPr>
            <a:spLocks noGrp="1"/>
          </p:cNvSpPr>
          <p:nvPr>
            <p:ph type="body" sz="quarter" idx="22" hasCustomPrompt="1"/>
          </p:nvPr>
        </p:nvSpPr>
        <p:spPr>
          <a:xfrm>
            <a:off x="822325"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dirty="0"/>
              <a:t>Bulleted List-Arial Bold 20-Cyan Blue</a:t>
            </a:r>
          </a:p>
        </p:txBody>
      </p:sp>
      <p:sp>
        <p:nvSpPr>
          <p:cNvPr id="15" name="Text Placeholder 6"/>
          <p:cNvSpPr>
            <a:spLocks noGrp="1"/>
          </p:cNvSpPr>
          <p:nvPr>
            <p:ph type="body" sz="quarter" idx="25" hasCustomPrompt="1"/>
          </p:nvPr>
        </p:nvSpPr>
        <p:spPr>
          <a:xfrm>
            <a:off x="6573838" y="1495425"/>
            <a:ext cx="4686300" cy="690563"/>
          </a:xfrm>
          <a:prstGeom prst="rect">
            <a:avLst/>
          </a:prstGeom>
        </p:spPr>
        <p:txBody>
          <a:bodyPr/>
          <a:lstStyle>
            <a:lvl1pPr marL="0" indent="0">
              <a:buNone/>
              <a:defRPr sz="2000" b="1" i="0" baseline="0">
                <a:solidFill>
                  <a:srgbClr val="00B0F0"/>
                </a:solidFill>
                <a:latin typeface="Arial" charset="0"/>
                <a:ea typeface="Arial" charset="0"/>
                <a:cs typeface="Arial" charset="0"/>
              </a:defRPr>
            </a:lvl1pPr>
          </a:lstStyle>
          <a:p>
            <a:pPr lvl="0"/>
            <a:r>
              <a:rPr lang="en-US" dirty="0"/>
              <a:t>Bulleted List-Arial Bold 20-Cyan Blue</a:t>
            </a:r>
          </a:p>
        </p:txBody>
      </p:sp>
      <p:sp>
        <p:nvSpPr>
          <p:cNvPr id="4" name="Text Placeholder 3"/>
          <p:cNvSpPr>
            <a:spLocks noGrp="1"/>
          </p:cNvSpPr>
          <p:nvPr>
            <p:ph type="body" sz="quarter" idx="28" hasCustomPrompt="1"/>
          </p:nvPr>
        </p:nvSpPr>
        <p:spPr>
          <a:xfrm>
            <a:off x="822325" y="2570162"/>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20 is the default type for paragraphs (in black)</a:t>
            </a:r>
          </a:p>
        </p:txBody>
      </p:sp>
      <p:sp>
        <p:nvSpPr>
          <p:cNvPr id="16" name="Text Placeholder 3"/>
          <p:cNvSpPr>
            <a:spLocks noGrp="1"/>
          </p:cNvSpPr>
          <p:nvPr>
            <p:ph type="body" sz="quarter" idx="29" hasCustomPrompt="1"/>
          </p:nvPr>
        </p:nvSpPr>
        <p:spPr>
          <a:xfrm>
            <a:off x="6573838" y="2570161"/>
            <a:ext cx="4968875" cy="3623435"/>
          </a:xfrm>
          <a:prstGeom prst="rect">
            <a:avLst/>
          </a:prstGeom>
        </p:spPr>
        <p:txBody>
          <a:bodyPr/>
          <a:lstStyle>
            <a:lvl1pPr>
              <a:lnSpc>
                <a:spcPct val="100000"/>
              </a:lnSpc>
              <a:defRPr sz="2000" b="0" i="0" baseline="0">
                <a:latin typeface="Arial" charset="0"/>
                <a:ea typeface="Arial" charset="0"/>
                <a:cs typeface="Arial" charset="0"/>
              </a:defRPr>
            </a:lvl1pPr>
            <a:lvl2pPr>
              <a:defRPr sz="1400" b="0" i="0">
                <a:latin typeface="Arial" charset="0"/>
                <a:ea typeface="Arial" charset="0"/>
                <a:cs typeface="Arial" charset="0"/>
              </a:defRPr>
            </a:lvl2pPr>
            <a:lvl3pPr>
              <a:defRPr sz="1400" b="0" i="0">
                <a:latin typeface="Arial" charset="0"/>
                <a:ea typeface="Arial" charset="0"/>
                <a:cs typeface="Arial" charset="0"/>
              </a:defRPr>
            </a:lvl3pPr>
            <a:lvl4pPr>
              <a:defRPr sz="1400" b="0" i="0">
                <a:latin typeface="Arial" charset="0"/>
                <a:ea typeface="Arial" charset="0"/>
                <a:cs typeface="Arial" charset="0"/>
              </a:defRPr>
            </a:lvl4pPr>
            <a:lvl5pPr>
              <a:defRPr sz="1400" b="0" i="0">
                <a:latin typeface="Arial" charset="0"/>
                <a:ea typeface="Arial" charset="0"/>
                <a:cs typeface="Arial" charset="0"/>
              </a:defRPr>
            </a:lvl5pPr>
          </a:lstStyle>
          <a:p>
            <a:pPr lvl="0"/>
            <a:r>
              <a:rPr lang="en-US" dirty="0"/>
              <a:t>Arial Regular 20 is the default type for paragraphs (in black).</a:t>
            </a:r>
          </a:p>
        </p:txBody>
      </p:sp>
      <p:sp>
        <p:nvSpPr>
          <p:cNvPr id="12" name="Slide Number Placeholder 5"/>
          <p:cNvSpPr>
            <a:spLocks noGrp="1"/>
          </p:cNvSpPr>
          <p:nvPr>
            <p:ph type="sldNum" sz="quarter" idx="12"/>
          </p:nvPr>
        </p:nvSpPr>
        <p:spPr>
          <a:xfrm>
            <a:off x="8610600" y="6311898"/>
            <a:ext cx="2743200" cy="365125"/>
          </a:xfrm>
          <a:prstGeom prst="rect">
            <a:avLst/>
          </a:prstGeom>
        </p:spPr>
        <p:txBody>
          <a:bodyPr/>
          <a:lstStyle>
            <a:lvl1pPr algn="r">
              <a:defRPr sz="900" b="0" i="0">
                <a:solidFill>
                  <a:srgbClr val="00B0F0"/>
                </a:solidFill>
                <a:latin typeface="+mn-lt"/>
                <a:ea typeface="Arial" charset="0"/>
                <a:cs typeface="Arial" charset="0"/>
              </a:defRPr>
            </a:lvl1pPr>
          </a:lstStyle>
          <a:p>
            <a:fld id="{72890513-E58D-2644-ACDB-E89B1349FCEB}" type="slidenum">
              <a:rPr lang="en-US" smtClean="0"/>
              <a:pPr/>
              <a:t>‹#›</a:t>
            </a:fld>
            <a:endParaRPr lang="en-US" dirty="0"/>
          </a:p>
        </p:txBody>
      </p:sp>
      <p:sp>
        <p:nvSpPr>
          <p:cNvPr id="9" name="Text Placeholder 10"/>
          <p:cNvSpPr>
            <a:spLocks noGrp="1"/>
          </p:cNvSpPr>
          <p:nvPr>
            <p:ph type="body" sz="quarter" idx="18" hasCustomPrompt="1"/>
          </p:nvPr>
        </p:nvSpPr>
        <p:spPr>
          <a:xfrm>
            <a:off x="4333875" y="6346825"/>
            <a:ext cx="3987800" cy="330200"/>
          </a:xfrm>
          <a:prstGeom prst="rect">
            <a:avLst/>
          </a:prstGeom>
        </p:spPr>
        <p:txBody>
          <a:bodyPr/>
          <a:lstStyle>
            <a:lvl1pPr marL="0" indent="0" algn="ctr">
              <a:buFontTx/>
              <a:buNone/>
              <a:defRPr sz="1200" b="0" i="1" baseline="0">
                <a:solidFill>
                  <a:srgbClr val="00B0F0"/>
                </a:solidFill>
              </a:defRPr>
            </a:lvl1pPr>
            <a:lvl2pPr>
              <a:defRPr sz="1200" b="1" i="1"/>
            </a:lvl2pPr>
            <a:lvl3pPr>
              <a:defRPr sz="1200" b="1" i="1"/>
            </a:lvl3pPr>
            <a:lvl4pPr>
              <a:defRPr sz="1200" b="1" i="1"/>
            </a:lvl4pPr>
            <a:lvl5pPr>
              <a:defRPr sz="1200" b="1" i="1"/>
            </a:lvl5pPr>
          </a:lstStyle>
          <a:p>
            <a:pPr lvl="0"/>
            <a:r>
              <a:rPr lang="en-US" dirty="0"/>
              <a:t>Author’s Full Name</a:t>
            </a:r>
          </a:p>
        </p:txBody>
      </p:sp>
    </p:spTree>
    <p:extLst>
      <p:ext uri="{BB962C8B-B14F-4D97-AF65-F5344CB8AC3E}">
        <p14:creationId xmlns:p14="http://schemas.microsoft.com/office/powerpoint/2010/main" val="886020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theme" Target="../theme/theme4.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5.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5" Type="http://schemas.openxmlformats.org/officeDocument/2006/relationships/image" Target="../media/image16.png"/><Relationship Id="rId4" Type="http://schemas.openxmlformats.org/officeDocument/2006/relationships/image" Target="../media/image1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17.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image" Target="../media/image19.png"/><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image" Target="../media/image18.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3F28F1-ECC2-4A63-90DA-B38603F2ED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DECE2E9-6B95-4C46-A0BF-AAE8D6570DD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5F8B72-205B-4239-81DE-04C1B0A504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4807DB-4460-4D43-B9BE-C84593D0B216}" type="datetimeFigureOut">
              <a:rPr lang="en-GB" smtClean="0"/>
              <a:t>13/10/2022</a:t>
            </a:fld>
            <a:endParaRPr lang="en-GB"/>
          </a:p>
        </p:txBody>
      </p:sp>
      <p:sp>
        <p:nvSpPr>
          <p:cNvPr id="5" name="Footer Placeholder 4">
            <a:extLst>
              <a:ext uri="{FF2B5EF4-FFF2-40B4-BE49-F238E27FC236}">
                <a16:creationId xmlns:a16="http://schemas.microsoft.com/office/drawing/2014/main" id="{AD43AFBB-F1B5-4716-A092-6E64DD62CA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B04ED3F-2E6C-40BC-98DD-D2F18F7F49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39BDE0-A48E-4206-91F0-451896ABA433}" type="slidenum">
              <a:rPr lang="en-GB" smtClean="0"/>
              <a:t>‹#›</a:t>
            </a:fld>
            <a:endParaRPr lang="en-GB"/>
          </a:p>
        </p:txBody>
      </p:sp>
    </p:spTree>
    <p:extLst>
      <p:ext uri="{BB962C8B-B14F-4D97-AF65-F5344CB8AC3E}">
        <p14:creationId xmlns:p14="http://schemas.microsoft.com/office/powerpoint/2010/main" val="21827722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75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745D92-242C-26C1-57FC-D537224E87FE}"/>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9171470" y="182561"/>
            <a:ext cx="2182330" cy="1325563"/>
          </a:xfrm>
          <a:prstGeom prst="rect">
            <a:avLst/>
          </a:prstGeom>
        </p:spPr>
      </p:pic>
      <p:sp>
        <p:nvSpPr>
          <p:cNvPr id="9" name="Rectangle 8">
            <a:extLst>
              <a:ext uri="{FF2B5EF4-FFF2-40B4-BE49-F238E27FC236}">
                <a16:creationId xmlns:a16="http://schemas.microsoft.com/office/drawing/2014/main" id="{C90E601C-8569-ECCA-9643-FB8CE55305F3}"/>
              </a:ext>
            </a:extLst>
          </p:cNvPr>
          <p:cNvSpPr/>
          <p:nvPr userDrawn="1"/>
        </p:nvSpPr>
        <p:spPr>
          <a:xfrm>
            <a:off x="0" y="0"/>
            <a:ext cx="12192000" cy="1690687"/>
          </a:xfrm>
          <a:prstGeom prst="rect">
            <a:avLst/>
          </a:prstGeom>
          <a:gradFill flip="none" rotWithShape="1">
            <a:gsLst>
              <a:gs pos="0">
                <a:schemeClr val="tx1">
                  <a:tint val="66000"/>
                  <a:satMod val="160000"/>
                </a:schemeClr>
              </a:gs>
              <a:gs pos="50000">
                <a:schemeClr val="tx1">
                  <a:tint val="44500"/>
                  <a:satMod val="160000"/>
                  <a:alpha val="50000"/>
                </a:schemeClr>
              </a:gs>
              <a:gs pos="100000">
                <a:schemeClr val="tx1">
                  <a:tint val="23500"/>
                  <a:satMod val="160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D4CFDDB9-BC0A-BE1E-37FF-EC369B122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1C94BDC-1448-4EFA-5EA7-821E102D1C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F80CE8-C8B4-4F7A-C79C-49CB5551E9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132E79-D5B5-9741-9DE9-1C5711FF444D}" type="datetimeFigureOut">
              <a:rPr lang="en-US" smtClean="0"/>
              <a:t>10/13/2022</a:t>
            </a:fld>
            <a:endParaRPr lang="en-US"/>
          </a:p>
        </p:txBody>
      </p:sp>
      <p:sp>
        <p:nvSpPr>
          <p:cNvPr id="5" name="Footer Placeholder 4">
            <a:extLst>
              <a:ext uri="{FF2B5EF4-FFF2-40B4-BE49-F238E27FC236}">
                <a16:creationId xmlns:a16="http://schemas.microsoft.com/office/drawing/2014/main" id="{A3124D7A-D9FF-E16B-2B19-D1EAD7A886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25A56F-3B10-233C-9D0F-9B554E3523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EC010A-8C43-E94D-8AE1-68FE01D9309B}" type="slidenum">
              <a:rPr lang="en-US" smtClean="0"/>
              <a:t>‹#›</a:t>
            </a:fld>
            <a:endParaRPr lang="en-US"/>
          </a:p>
        </p:txBody>
      </p:sp>
    </p:spTree>
    <p:extLst>
      <p:ext uri="{BB962C8B-B14F-4D97-AF65-F5344CB8AC3E}">
        <p14:creationId xmlns:p14="http://schemas.microsoft.com/office/powerpoint/2010/main" val="2838207276"/>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de-DE" dirty="0"/>
              <a:t>Titelmasterformat durch Klicken bearbeiten</a:t>
            </a:r>
          </a:p>
        </p:txBody>
      </p:sp>
      <p:sp>
        <p:nvSpPr>
          <p:cNvPr id="3" name="Textplatzhalt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
        <p:nvSpPr>
          <p:cNvPr id="4" name="Datumsplatzhalter 3"/>
          <p:cNvSpPr>
            <a:spLocks noGrp="1"/>
          </p:cNvSpPr>
          <p:nvPr>
            <p:ph type="dt" sz="half" idx="2"/>
          </p:nvPr>
        </p:nvSpPr>
        <p:spPr>
          <a:xfrm>
            <a:off x="7969515" y="6520260"/>
            <a:ext cx="1390848" cy="365125"/>
          </a:xfrm>
          <a:prstGeom prst="rect">
            <a:avLst/>
          </a:prstGeom>
        </p:spPr>
        <p:txBody>
          <a:bodyPr vert="horz" lIns="91440" tIns="45720" rIns="91440" bIns="45720" rtlCol="0" anchor="ctr"/>
          <a:lstStyle>
            <a:lvl1pPr algn="l">
              <a:defRPr sz="1200">
                <a:solidFill>
                  <a:schemeClr val="bg1"/>
                </a:solidFill>
              </a:defRPr>
            </a:lvl1pPr>
          </a:lstStyle>
          <a:p>
            <a:fld id="{A9D2A69D-2703-4334-8462-704FF35C9704}" type="datetime1">
              <a:rPr lang="de-DE" smtClean="0"/>
              <a:t>13.10.2022</a:t>
            </a:fld>
            <a:endParaRPr lang="de-DE" dirty="0"/>
          </a:p>
        </p:txBody>
      </p:sp>
      <p:sp>
        <p:nvSpPr>
          <p:cNvPr id="5" name="Fußzeilenplatzhalter 4"/>
          <p:cNvSpPr>
            <a:spLocks noGrp="1"/>
          </p:cNvSpPr>
          <p:nvPr>
            <p:ph type="ftr" sz="quarter" idx="3"/>
          </p:nvPr>
        </p:nvSpPr>
        <p:spPr>
          <a:xfrm>
            <a:off x="1679509" y="6520260"/>
            <a:ext cx="3860800" cy="365125"/>
          </a:xfrm>
          <a:prstGeom prst="rect">
            <a:avLst/>
          </a:prstGeom>
        </p:spPr>
        <p:txBody>
          <a:bodyPr vert="horz" lIns="91440" tIns="45720" rIns="91440" bIns="45720" rtlCol="0" anchor="ctr"/>
          <a:lstStyle>
            <a:lvl1pPr algn="ctr">
              <a:defRPr sz="1200">
                <a:solidFill>
                  <a:schemeClr val="bg1"/>
                </a:solidFill>
              </a:defRPr>
            </a:lvl1pPr>
          </a:lstStyle>
          <a:p>
            <a:endParaRPr lang="de-DE" dirty="0"/>
          </a:p>
        </p:txBody>
      </p:sp>
      <p:sp>
        <p:nvSpPr>
          <p:cNvPr id="6" name="Foliennummernplatzhalter 5"/>
          <p:cNvSpPr>
            <a:spLocks noGrp="1"/>
          </p:cNvSpPr>
          <p:nvPr>
            <p:ph type="sldNum" sz="quarter" idx="4"/>
          </p:nvPr>
        </p:nvSpPr>
        <p:spPr>
          <a:xfrm>
            <a:off x="10416480" y="6520260"/>
            <a:ext cx="1165920" cy="365125"/>
          </a:xfrm>
          <a:prstGeom prst="rect">
            <a:avLst/>
          </a:prstGeom>
        </p:spPr>
        <p:txBody>
          <a:bodyPr vert="horz" lIns="91440" tIns="45720" rIns="91440" bIns="45720" rtlCol="0" anchor="ctr"/>
          <a:lstStyle>
            <a:lvl1pPr algn="r">
              <a:defRPr sz="1200">
                <a:solidFill>
                  <a:schemeClr val="bg1"/>
                </a:solidFill>
              </a:defRPr>
            </a:lvl1pPr>
          </a:lstStyle>
          <a:p>
            <a:fld id="{C5569BA5-88D4-471A-9C47-F7F059789784}" type="slidenum">
              <a:rPr lang="de-DE" smtClean="0"/>
              <a:pPr/>
              <a:t>‹#›</a:t>
            </a:fld>
            <a:endParaRPr lang="de-DE" dirty="0"/>
          </a:p>
        </p:txBody>
      </p:sp>
    </p:spTree>
    <p:extLst>
      <p:ext uri="{BB962C8B-B14F-4D97-AF65-F5344CB8AC3E}">
        <p14:creationId xmlns:p14="http://schemas.microsoft.com/office/powerpoint/2010/main" val="1630177471"/>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Lst>
  <p:hf hdr="0" ftr="0"/>
  <p:txStyles>
    <p:titleStyle>
      <a:lvl1pPr algn="l" defTabSz="914400" rtl="0" eaLnBrk="1" latinLnBrk="0" hangingPunct="1">
        <a:spcBef>
          <a:spcPct val="0"/>
        </a:spcBef>
        <a:buNone/>
        <a:defRPr sz="4000" b="1" kern="1200">
          <a:solidFill>
            <a:srgbClr val="C80A14"/>
          </a:solidFill>
          <a:latin typeface="+mj-lt"/>
          <a:ea typeface="+mj-ea"/>
          <a:cs typeface="+mj-cs"/>
        </a:defRPr>
      </a:lvl1pPr>
    </p:titleStyle>
    <p:bodyStyle>
      <a:lvl1pPr marL="342900" indent="-342900" algn="l" defTabSz="914400" rtl="0" eaLnBrk="1" latinLnBrk="0" hangingPunct="1">
        <a:spcBef>
          <a:spcPct val="20000"/>
        </a:spcBef>
        <a:buClr>
          <a:srgbClr val="C80A14"/>
        </a:buClr>
        <a:buSzPct val="70000"/>
        <a:buFont typeface="Arial" pitchFamily="34" charset="0"/>
        <a:buChar char="►"/>
        <a:defRPr sz="3200" kern="1200">
          <a:solidFill>
            <a:srgbClr val="505064"/>
          </a:solidFill>
          <a:latin typeface="+mn-lt"/>
          <a:ea typeface="+mn-ea"/>
          <a:cs typeface="+mn-cs"/>
        </a:defRPr>
      </a:lvl1pPr>
      <a:lvl2pPr marL="742950" indent="-285750" algn="l" defTabSz="914400" rtl="0" eaLnBrk="1" latinLnBrk="0" hangingPunct="1">
        <a:spcBef>
          <a:spcPct val="20000"/>
        </a:spcBef>
        <a:buClr>
          <a:srgbClr val="C80A14"/>
        </a:buClr>
        <a:buSzPct val="70000"/>
        <a:buFont typeface="Arial" pitchFamily="34" charset="0"/>
        <a:buChar char="►"/>
        <a:defRPr sz="2800" kern="1200">
          <a:solidFill>
            <a:srgbClr val="505064"/>
          </a:solidFill>
          <a:latin typeface="+mn-lt"/>
          <a:ea typeface="+mn-ea"/>
          <a:cs typeface="+mn-cs"/>
        </a:defRPr>
      </a:lvl2pPr>
      <a:lvl3pPr marL="1143000" indent="-228600" algn="l" defTabSz="914400" rtl="0" eaLnBrk="1" latinLnBrk="0" hangingPunct="1">
        <a:spcBef>
          <a:spcPct val="20000"/>
        </a:spcBef>
        <a:buClr>
          <a:srgbClr val="505064"/>
        </a:buClr>
        <a:buFont typeface="Symbol" pitchFamily="18" charset="2"/>
        <a:buChar char="-"/>
        <a:defRPr sz="2400" kern="1200">
          <a:solidFill>
            <a:srgbClr val="505064"/>
          </a:solidFill>
          <a:latin typeface="+mn-lt"/>
          <a:ea typeface="+mn-ea"/>
          <a:cs typeface="+mn-cs"/>
        </a:defRPr>
      </a:lvl3pPr>
      <a:lvl4pPr marL="1600200" indent="-228600" algn="l" defTabSz="914400" rtl="0" eaLnBrk="1" latinLnBrk="0" hangingPunct="1">
        <a:spcBef>
          <a:spcPct val="20000"/>
        </a:spcBef>
        <a:buClr>
          <a:srgbClr val="505064"/>
        </a:buClr>
        <a:buFont typeface="Arial" pitchFamily="34" charset="0"/>
        <a:buChar char="»"/>
        <a:defRPr sz="2000" kern="1200">
          <a:solidFill>
            <a:srgbClr val="505064"/>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50506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9751980-83CB-1643-BA70-568A79691D0A}"/>
              </a:ext>
            </a:extLst>
          </p:cNvPr>
          <p:cNvSpPr>
            <a:spLocks noGrp="1"/>
          </p:cNvSpPr>
          <p:nvPr>
            <p:ph type="title"/>
          </p:nvPr>
        </p:nvSpPr>
        <p:spPr>
          <a:xfrm>
            <a:off x="838200" y="365125"/>
            <a:ext cx="10515600" cy="1325563"/>
          </a:xfrm>
          <a:prstGeom prst="rect">
            <a:avLst/>
          </a:prstGeom>
        </p:spPr>
        <p:txBody>
          <a:bodyPr vert="horz" lIns="0" tIns="0" rIns="0" bIns="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BFB9FB86-B7F2-0B45-90CD-EF690A68C8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extfeld 6">
            <a:extLst>
              <a:ext uri="{FF2B5EF4-FFF2-40B4-BE49-F238E27FC236}">
                <a16:creationId xmlns:a16="http://schemas.microsoft.com/office/drawing/2014/main" id="{C3E64365-23B6-AE43-A8B0-AA3407368BBC}"/>
              </a:ext>
            </a:extLst>
          </p:cNvPr>
          <p:cNvSpPr txBox="1"/>
          <p:nvPr userDrawn="1"/>
        </p:nvSpPr>
        <p:spPr>
          <a:xfrm>
            <a:off x="509155" y="1880755"/>
            <a:ext cx="184731" cy="369332"/>
          </a:xfrm>
          <a:prstGeom prst="rect">
            <a:avLst/>
          </a:prstGeom>
          <a:noFill/>
        </p:spPr>
        <p:txBody>
          <a:bodyPr wrap="none" rtlCol="0">
            <a:spAutoFit/>
          </a:bodyPr>
          <a:lstStyle/>
          <a:p>
            <a:endParaRPr lang="de-DE" dirty="0"/>
          </a:p>
        </p:txBody>
      </p:sp>
    </p:spTree>
    <p:extLst>
      <p:ext uri="{BB962C8B-B14F-4D97-AF65-F5344CB8AC3E}">
        <p14:creationId xmlns:p14="http://schemas.microsoft.com/office/powerpoint/2010/main" val="363961602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8" r:id="rId21"/>
    <p:sldLayoutId id="2147483709" r:id="rId22"/>
  </p:sldLayoutIdLst>
  <p:hf hdr="0"/>
  <p:txStyles>
    <p:titleStyle>
      <a:lvl1pPr algn="l" defTabSz="914400" rtl="0" eaLnBrk="1" latinLnBrk="0" hangingPunct="1">
        <a:lnSpc>
          <a:spcPct val="90000"/>
        </a:lnSpc>
        <a:spcBef>
          <a:spcPct val="0"/>
        </a:spcBef>
        <a:buNone/>
        <a:defRPr sz="3600" b="1" i="0" kern="1200" cap="all" baseline="0">
          <a:solidFill>
            <a:schemeClr val="tx1"/>
          </a:solidFill>
          <a:latin typeface="Source Sans Pro" panose="020B0503030403020204" pitchFamily="34" charset="77"/>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ource Sans Pro" panose="020B0503030403020204" pitchFamily="34" charset="77"/>
          <a:ea typeface="Roboto" panose="02000000000000000000" pitchFamily="2" charset="0"/>
          <a:cs typeface="Roboto" panose="02000000000000000000"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ource Sans Pro" panose="020B0503030403020204" pitchFamily="34" charset="77"/>
          <a:ea typeface="Roboto" panose="02000000000000000000" pitchFamily="2" charset="0"/>
          <a:cs typeface="Roboto" panose="02000000000000000000"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ource Sans Pro" panose="020B0503030403020204" pitchFamily="34" charset="77"/>
          <a:ea typeface="Roboto" panose="02000000000000000000" pitchFamily="2" charset="0"/>
          <a:cs typeface="Roboto" panose="02000000000000000000"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77"/>
          <a:ea typeface="Roboto" panose="02000000000000000000" pitchFamily="2" charset="0"/>
          <a:cs typeface="Roboto" panose="02000000000000000000"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ource Sans Pro" panose="020B0503030403020204" pitchFamily="34" charset="77"/>
          <a:ea typeface="Roboto" panose="02000000000000000000" pitchFamily="2" charset="0"/>
          <a:cs typeface="Roboto" panose="02000000000000000000"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33">
          <p15:clr>
            <a:srgbClr val="F26B43"/>
          </p15:clr>
        </p15:guide>
        <p15:guide id="2" pos="3840">
          <p15:clr>
            <a:srgbClr val="F26B43"/>
          </p15:clr>
        </p15:guide>
        <p15:guide id="3" orient="horz" pos="1457">
          <p15:clr>
            <a:srgbClr val="F26B43"/>
          </p15:clr>
        </p15:guide>
        <p15:guide id="4" orient="horz" pos="2183">
          <p15:clr>
            <a:srgbClr val="F26B43"/>
          </p15:clr>
        </p15:guide>
        <p15:guide id="5" orient="horz" pos="2908">
          <p15:clr>
            <a:srgbClr val="F26B43"/>
          </p15:clr>
        </p15:guide>
        <p15:guide id="6" orient="horz" pos="3634">
          <p15:clr>
            <a:srgbClr val="F26B43"/>
          </p15:clr>
        </p15:guide>
        <p15:guide id="7" orient="horz" pos="182">
          <p15:clr>
            <a:srgbClr val="F26B43"/>
          </p15:clr>
        </p15:guide>
        <p15:guide id="8" pos="182">
          <p15:clr>
            <a:srgbClr val="F26B43"/>
          </p15:clr>
        </p15:guide>
        <p15:guide id="9" pos="7498">
          <p15:clr>
            <a:srgbClr val="F26B43"/>
          </p15:clr>
        </p15:guide>
        <p15:guide id="10" pos="7316">
          <p15:clr>
            <a:srgbClr val="F26B43"/>
          </p15:clr>
        </p15:guide>
        <p15:guide id="11" pos="364">
          <p15:clr>
            <a:srgbClr val="F26B43"/>
          </p15:clr>
        </p15:guide>
        <p15:guide id="12" orient="horz" pos="52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F59598-7988-AA40-914A-D28A498B98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1604-3540-5848-81EE-FA55322E49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78E7FA-4AB4-FF4B-A3BF-4F89DE810F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B0EAD5-B5F5-9146-8A8A-71B2399DBC62}" type="datetimeFigureOut">
              <a:rPr lang="en-US" smtClean="0"/>
              <a:t>10/13/2022</a:t>
            </a:fld>
            <a:endParaRPr lang="en-US"/>
          </a:p>
        </p:txBody>
      </p:sp>
      <p:sp>
        <p:nvSpPr>
          <p:cNvPr id="5" name="Footer Placeholder 4">
            <a:extLst>
              <a:ext uri="{FF2B5EF4-FFF2-40B4-BE49-F238E27FC236}">
                <a16:creationId xmlns:a16="http://schemas.microsoft.com/office/drawing/2014/main" id="{F7C17484-A08D-2347-8C85-343D459DCFC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7DB5507-E304-1843-BA26-AE1042D2C0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F7795A-086E-7F4E-844D-2EEF554FBC39}" type="slidenum">
              <a:rPr lang="en-US" smtClean="0"/>
              <a:t>‹#›</a:t>
            </a:fld>
            <a:endParaRPr lang="en-US"/>
          </a:p>
        </p:txBody>
      </p:sp>
    </p:spTree>
    <p:extLst>
      <p:ext uri="{BB962C8B-B14F-4D97-AF65-F5344CB8AC3E}">
        <p14:creationId xmlns:p14="http://schemas.microsoft.com/office/powerpoint/2010/main" val="309061168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CustomShape 2"/>
          <p:cNvSpPr/>
          <p:nvPr/>
        </p:nvSpPr>
        <p:spPr>
          <a:xfrm>
            <a:off x="14400" y="6568920"/>
            <a:ext cx="2490720" cy="272880"/>
          </a:xfrm>
          <a:prstGeom prst="rect">
            <a:avLst/>
          </a:prstGeom>
          <a:noFill/>
          <a:ln>
            <a:noFill/>
          </a:ln>
        </p:spPr>
        <p:txBody>
          <a:bodyPr wrap="none" lIns="90000" tIns="45000" rIns="90000" bIns="45000"/>
          <a:lstStyle/>
          <a:p>
            <a:pPr>
              <a:lnSpc>
                <a:spcPct val="100000"/>
              </a:lnSpc>
            </a:pPr>
            <a:r>
              <a:rPr lang="en-US" sz="1200" dirty="0" err="1">
                <a:solidFill>
                  <a:srgbClr val="000000"/>
                </a:solidFill>
                <a:latin typeface="Calibri"/>
              </a:rPr>
              <a:t>nilanjan@uchicago.edu</a:t>
            </a:r>
            <a:endParaRPr sz="1800" dirty="0"/>
          </a:p>
        </p:txBody>
      </p:sp>
      <p:sp>
        <p:nvSpPr>
          <p:cNvPr id="3" name="CustomShape 3"/>
          <p:cNvSpPr/>
          <p:nvPr/>
        </p:nvSpPr>
        <p:spPr>
          <a:xfrm>
            <a:off x="11094720" y="6585120"/>
            <a:ext cx="1857120" cy="272880"/>
          </a:xfrm>
          <a:prstGeom prst="rect">
            <a:avLst/>
          </a:prstGeom>
          <a:noFill/>
          <a:ln>
            <a:noFill/>
          </a:ln>
        </p:spPr>
        <p:txBody>
          <a:bodyPr wrap="none" lIns="90000" tIns="45000" rIns="90000" bIns="45000"/>
          <a:lstStyle/>
          <a:p>
            <a:pPr>
              <a:lnSpc>
                <a:spcPct val="100000"/>
              </a:lnSpc>
            </a:pPr>
            <a:fld id="{8B6CE713-D777-4EC2-A412-BBD244B64F30}" type="slidenum">
              <a:rPr lang="en-US" sz="1200" smtClean="0">
                <a:solidFill>
                  <a:srgbClr val="000000"/>
                </a:solidFill>
                <a:latin typeface="Calibri"/>
              </a:rPr>
              <a:t>‹#›</a:t>
            </a:fld>
            <a:endParaRPr sz="1800" dirty="0"/>
          </a:p>
        </p:txBody>
      </p:sp>
      <p:sp>
        <p:nvSpPr>
          <p:cNvPr id="4" name="CustomShape 4"/>
          <p:cNvSpPr/>
          <p:nvPr/>
        </p:nvSpPr>
        <p:spPr>
          <a:xfrm>
            <a:off x="2116461" y="6585120"/>
            <a:ext cx="8504747" cy="272880"/>
          </a:xfrm>
          <a:prstGeom prst="rect">
            <a:avLst/>
          </a:prstGeom>
          <a:noFill/>
          <a:ln>
            <a:noFill/>
          </a:ln>
        </p:spPr>
        <p:txBody>
          <a:bodyPr wrap="none" lIns="90000" tIns="45000" rIns="90000" bIns="45000"/>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t>SRF Operations, microphonic control at CBETA, ERL’ 2022</a:t>
            </a:r>
          </a:p>
        </p:txBody>
      </p:sp>
      <p:sp>
        <p:nvSpPr>
          <p:cNvPr id="10" name="PlaceHolder 7"/>
          <p:cNvSpPr>
            <a:spLocks noGrp="1"/>
          </p:cNvSpPr>
          <p:nvPr>
            <p:ph type="title"/>
          </p:nvPr>
        </p:nvSpPr>
        <p:spPr>
          <a:xfrm>
            <a:off x="2546653" y="-302"/>
            <a:ext cx="7171389" cy="594335"/>
          </a:xfrm>
          <a:prstGeom prst="rect">
            <a:avLst/>
          </a:prstGeom>
          <a:ln w="0">
            <a:noFill/>
          </a:ln>
        </p:spPr>
        <p:txBody>
          <a:bodyPr lIns="0" tIns="0" rIns="0" bIns="0" anchor="ctr"/>
          <a:lstStyle/>
          <a:p>
            <a:r>
              <a:rPr lang="en-US" dirty="0">
                <a:latin typeface="Calibri"/>
              </a:rPr>
              <a:t>Click to edit the title text format</a:t>
            </a:r>
            <a:endParaRPr dirty="0"/>
          </a:p>
        </p:txBody>
      </p:sp>
      <p:sp>
        <p:nvSpPr>
          <p:cNvPr id="12" name="CustomShape 6"/>
          <p:cNvSpPr/>
          <p:nvPr userDrawn="1"/>
        </p:nvSpPr>
        <p:spPr>
          <a:xfrm>
            <a:off x="0" y="6576120"/>
            <a:ext cx="12191520" cy="18000"/>
          </a:xfrm>
          <a:prstGeom prst="rect">
            <a:avLst/>
          </a:prstGeom>
          <a:solidFill>
            <a:srgbClr val="B21F22"/>
          </a:solidFill>
          <a:ln w="9360">
            <a:noFill/>
          </a:ln>
        </p:spPr>
      </p:sp>
      <p:pic>
        <p:nvPicPr>
          <p:cNvPr id="11" name="Picture 10">
            <a:extLst>
              <a:ext uri="{FF2B5EF4-FFF2-40B4-BE49-F238E27FC236}">
                <a16:creationId xmlns:a16="http://schemas.microsoft.com/office/drawing/2014/main" id="{D123A412-FB1C-F943-A505-1B72F631B26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3278" y="-302"/>
            <a:ext cx="2013183" cy="545752"/>
          </a:xfrm>
          <a:prstGeom prst="rect">
            <a:avLst/>
          </a:prstGeom>
        </p:spPr>
      </p:pic>
      <p:pic>
        <p:nvPicPr>
          <p:cNvPr id="13" name="Picture 12">
            <a:extLst>
              <a:ext uri="{FF2B5EF4-FFF2-40B4-BE49-F238E27FC236}">
                <a16:creationId xmlns:a16="http://schemas.microsoft.com/office/drawing/2014/main" id="{3A28F57E-8519-8347-9AE5-547E05BE165F}"/>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0760598" y="29335"/>
            <a:ext cx="1417002" cy="506561"/>
          </a:xfrm>
          <a:prstGeom prst="rect">
            <a:avLst/>
          </a:prstGeom>
        </p:spPr>
      </p:pic>
    </p:spTree>
    <p:extLst>
      <p:ext uri="{BB962C8B-B14F-4D97-AF65-F5344CB8AC3E}">
        <p14:creationId xmlns:p14="http://schemas.microsoft.com/office/powerpoint/2010/main" val="234686291"/>
      </p:ext>
    </p:extLst>
  </p:cSld>
  <p:clrMap bg1="lt1" tx1="dk1" bg2="lt2" tx2="dk2" accent1="accent1" accent2="accent2" accent3="accent3" accent4="accent4" accent5="accent5" accent6="accent6" hlink="hlink" folHlink="folHlink"/>
  <p:sldLayoutIdLst>
    <p:sldLayoutId id="2147483723" r:id="rId1"/>
    <p:sldLayoutId id="2147483724"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a:defRPr sz="2400" b="1" i="0" baseline="0">
          <a:latin typeface="+mn-lt"/>
        </a:defRPr>
      </a:lvl1pPr>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ja-JP" altLang="en-US" dirty="0"/>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5" name="Footer Placeholder 4"/>
          <p:cNvSpPr>
            <a:spLocks noGrp="1"/>
          </p:cNvSpPr>
          <p:nvPr>
            <p:ph type="ftr" sz="quarter" idx="3"/>
          </p:nvPr>
        </p:nvSpPr>
        <p:spPr>
          <a:xfrm>
            <a:off x="6050280" y="6356352"/>
            <a:ext cx="4693920" cy="365125"/>
          </a:xfrm>
          <a:prstGeom prst="rect">
            <a:avLst/>
          </a:prstGeom>
        </p:spPr>
        <p:txBody>
          <a:bodyPr vert="horz" lIns="91440" tIns="45720" rIns="91440" bIns="45720" rtlCol="0" anchor="ctr"/>
          <a:lstStyle>
            <a:lvl1pPr algn="ctr">
              <a:defRPr sz="900">
                <a:solidFill>
                  <a:schemeClr val="tx1"/>
                </a:solidFill>
              </a:defRPr>
            </a:lvl1pPr>
          </a:lstStyle>
          <a:p>
            <a:pPr>
              <a:defRPr/>
            </a:pPr>
            <a:r>
              <a:rPr lang="en-US"/>
              <a:t>T. Konomi, April 2022 MSU SRF gun</a:t>
            </a:r>
            <a:endParaRPr lang="en-US" dirty="0"/>
          </a:p>
        </p:txBody>
      </p:sp>
      <p:sp>
        <p:nvSpPr>
          <p:cNvPr id="6" name="Slide Number Placeholder 5"/>
          <p:cNvSpPr>
            <a:spLocks noGrp="1"/>
          </p:cNvSpPr>
          <p:nvPr>
            <p:ph type="sldNum" sz="quarter" idx="4"/>
          </p:nvPr>
        </p:nvSpPr>
        <p:spPr>
          <a:xfrm>
            <a:off x="10749280" y="6356352"/>
            <a:ext cx="604520" cy="365125"/>
          </a:xfrm>
          <a:prstGeom prst="rect">
            <a:avLst/>
          </a:prstGeom>
        </p:spPr>
        <p:txBody>
          <a:bodyPr vert="horz" lIns="91440" tIns="45720" rIns="91440" bIns="45720" rtlCol="0" anchor="ctr"/>
          <a:lstStyle>
            <a:lvl1pPr algn="r">
              <a:defRPr sz="900">
                <a:solidFill>
                  <a:schemeClr val="tx1"/>
                </a:solidFill>
              </a:defRPr>
            </a:lvl1pPr>
          </a:lstStyle>
          <a:p>
            <a:pPr>
              <a:defRPr/>
            </a:pPr>
            <a:r>
              <a:rPr lang="en-US"/>
              <a:t>, Slide </a:t>
            </a:r>
            <a:fld id="{D30A2C6D-39BC-4576-856C-8743CF76CCF1}" type="slidenum">
              <a:rPr lang="en-US" smtClean="0"/>
              <a:pPr>
                <a:defRPr/>
              </a:pPr>
              <a:t>‹#›</a:t>
            </a:fld>
            <a:endParaRPr lang="en-US" dirty="0"/>
          </a:p>
        </p:txBody>
      </p:sp>
      <p:pic>
        <p:nvPicPr>
          <p:cNvPr id="8" name="Picture 7" descr="A picture containing drawing, food&#10;&#10;Description automatically generated">
            <a:extLst>
              <a:ext uri="{FF2B5EF4-FFF2-40B4-BE49-F238E27FC236}">
                <a16:creationId xmlns:a16="http://schemas.microsoft.com/office/drawing/2014/main" id="{69C8DE71-210D-4A86-AF36-B35607A0F63F}"/>
              </a:ext>
            </a:extLst>
          </p:cNvPr>
          <p:cNvPicPr>
            <a:picLocks noChangeAspect="1"/>
          </p:cNvPicPr>
          <p:nvPr/>
        </p:nvPicPr>
        <p:blipFill>
          <a:blip r:embed="rId13"/>
          <a:stretch>
            <a:fillRect/>
          </a:stretch>
        </p:blipFill>
        <p:spPr>
          <a:xfrm>
            <a:off x="10788885" y="208811"/>
            <a:ext cx="1129833" cy="661613"/>
          </a:xfrm>
          <a:prstGeom prst="rect">
            <a:avLst/>
          </a:prstGeom>
        </p:spPr>
      </p:pic>
      <p:pic>
        <p:nvPicPr>
          <p:cNvPr id="9" name="Picture 8" descr="A picture containing drawing&#10;&#10;Description automatically generated">
            <a:extLst>
              <a:ext uri="{FF2B5EF4-FFF2-40B4-BE49-F238E27FC236}">
                <a16:creationId xmlns:a16="http://schemas.microsoft.com/office/drawing/2014/main" id="{D4981FC2-391A-47F3-A3BA-7A651411C53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8501063" y="136525"/>
            <a:ext cx="2287820" cy="865480"/>
          </a:xfrm>
          <a:prstGeom prst="rect">
            <a:avLst/>
          </a:prstGeom>
        </p:spPr>
      </p:pic>
      <p:pic>
        <p:nvPicPr>
          <p:cNvPr id="12" name="Picture 11">
            <a:extLst>
              <a:ext uri="{FF2B5EF4-FFF2-40B4-BE49-F238E27FC236}">
                <a16:creationId xmlns:a16="http://schemas.microsoft.com/office/drawing/2014/main" id="{D352A519-9CAA-44DF-8093-10C07AD7F8CC}"/>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 y="5803901"/>
            <a:ext cx="3586511" cy="1054100"/>
          </a:xfrm>
          <a:prstGeom prst="rect">
            <a:avLst/>
          </a:prstGeom>
        </p:spPr>
      </p:pic>
      <p:sp>
        <p:nvSpPr>
          <p:cNvPr id="4" name="Date Placeholder 3"/>
          <p:cNvSpPr>
            <a:spLocks noGrp="1"/>
          </p:cNvSpPr>
          <p:nvPr>
            <p:ph type="dt" sz="half" idx="2"/>
          </p:nvPr>
        </p:nvSpPr>
        <p:spPr>
          <a:xfrm>
            <a:off x="3307080" y="6356352"/>
            <a:ext cx="2743200" cy="365125"/>
          </a:xfrm>
          <a:prstGeom prst="rect">
            <a:avLst/>
          </a:prstGeom>
        </p:spPr>
        <p:txBody>
          <a:bodyPr vert="horz" lIns="91440" tIns="45720" rIns="91440" bIns="45720" rtlCol="0" anchor="ctr"/>
          <a:lstStyle>
            <a:lvl1pPr algn="l">
              <a:defRPr sz="900">
                <a:solidFill>
                  <a:schemeClr val="tx1"/>
                </a:solidFill>
              </a:defRPr>
            </a:lvl1pPr>
          </a:lstStyle>
          <a:p>
            <a:fld id="{93E4F48A-E5A8-4DC5-B1F0-01D8C9A93C4D}" type="datetime1">
              <a:rPr kumimoji="1" lang="ja-JP" altLang="en-US" smtClean="0"/>
              <a:t>2022/10/13</a:t>
            </a:fld>
            <a:endParaRPr kumimoji="1" lang="ja-JP" altLang="en-US"/>
          </a:p>
        </p:txBody>
      </p:sp>
    </p:spTree>
    <p:extLst>
      <p:ext uri="{BB962C8B-B14F-4D97-AF65-F5344CB8AC3E}">
        <p14:creationId xmlns:p14="http://schemas.microsoft.com/office/powerpoint/2010/main" val="323172690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hf hdr="0" dt="0"/>
  <p:txStyles>
    <p:titleStyle>
      <a:lvl1pPr algn="l" defTabSz="685800" rtl="0" eaLnBrk="1" latinLnBrk="0" hangingPunct="1">
        <a:lnSpc>
          <a:spcPct val="90000"/>
        </a:lnSpc>
        <a:spcBef>
          <a:spcPct val="0"/>
        </a:spcBef>
        <a:buNone/>
        <a:defRPr kumimoji="1" sz="3300" kern="1200">
          <a:solidFill>
            <a:srgbClr val="0070C0"/>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rgbClr val="0070C0"/>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rgbClr val="0070C0"/>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rgbClr val="0070C0"/>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rgbClr val="0070C0"/>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rgbClr val="0070C0"/>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B765CE-66C8-9CA2-5E42-9AC3698351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9EB8D1E0-F5E8-530C-608E-B1202BD14A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DC44EA21-7661-2189-9940-7FDAD2C14D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C4951D-3DEC-43A6-BEAC-3B79B0C39B9E}" type="datetimeFigureOut">
              <a:rPr lang="en-CA" smtClean="0"/>
              <a:t>2022-10-13</a:t>
            </a:fld>
            <a:endParaRPr lang="en-CA"/>
          </a:p>
        </p:txBody>
      </p:sp>
      <p:sp>
        <p:nvSpPr>
          <p:cNvPr id="5" name="Footer Placeholder 4">
            <a:extLst>
              <a:ext uri="{FF2B5EF4-FFF2-40B4-BE49-F238E27FC236}">
                <a16:creationId xmlns:a16="http://schemas.microsoft.com/office/drawing/2014/main" id="{AC373700-E0B1-7CBE-E1D0-8F9E11CEBF9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FFFBF6E2-D4AB-D88D-3033-24CB7AA678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79D656-79A1-4CF2-B4E8-F90AF2B799B5}" type="slidenum">
              <a:rPr lang="en-CA" smtClean="0"/>
              <a:t>‹#›</a:t>
            </a:fld>
            <a:endParaRPr lang="en-CA"/>
          </a:p>
        </p:txBody>
      </p:sp>
    </p:spTree>
    <p:extLst>
      <p:ext uri="{BB962C8B-B14F-4D97-AF65-F5344CB8AC3E}">
        <p14:creationId xmlns:p14="http://schemas.microsoft.com/office/powerpoint/2010/main" val="408165788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47.jp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59.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png"/><Relationship Id="rId10" Type="http://schemas.openxmlformats.org/officeDocument/2006/relationships/image" Target="../media/image55.tiff"/><Relationship Id="rId4" Type="http://schemas.openxmlformats.org/officeDocument/2006/relationships/image" Target="../media/image49.png"/><Relationship Id="rId9" Type="http://schemas.openxmlformats.org/officeDocument/2006/relationships/image" Target="../media/image5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58.png"/><Relationship Id="rId4" Type="http://schemas.openxmlformats.org/officeDocument/2006/relationships/image" Target="../media/image57.wmf"/></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xml"/><Relationship Id="rId1" Type="http://schemas.openxmlformats.org/officeDocument/2006/relationships/slideLayout" Target="../slideLayouts/slideLayout38.xml"/><Relationship Id="rId5" Type="http://schemas.openxmlformats.org/officeDocument/2006/relationships/image" Target="../media/image61.jpeg"/><Relationship Id="rId4" Type="http://schemas.openxmlformats.org/officeDocument/2006/relationships/image" Target="../media/image60.jpeg"/></Relationships>
</file>

<file path=ppt/slides/_rels/slide19.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54.xml"/><Relationship Id="rId5" Type="http://schemas.openxmlformats.org/officeDocument/2006/relationships/image" Target="../media/image65.emf"/><Relationship Id="rId4" Type="http://schemas.openxmlformats.org/officeDocument/2006/relationships/image" Target="../media/image64.emf"/></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gif"/><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4.xml"/><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1.xml"/><Relationship Id="rId1" Type="http://schemas.openxmlformats.org/officeDocument/2006/relationships/slideLayout" Target="../slideLayouts/slideLayout13.xml"/><Relationship Id="rId5" Type="http://schemas.openxmlformats.org/officeDocument/2006/relationships/image" Target="../media/image72.tiff"/><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76.xml"/><Relationship Id="rId6" Type="http://schemas.openxmlformats.org/officeDocument/2006/relationships/image" Target="../media/image74.wmf"/><Relationship Id="rId5" Type="http://schemas.openxmlformats.org/officeDocument/2006/relationships/oleObject" Target="../embeddings/oleObject3.bin"/><Relationship Id="rId4" Type="http://schemas.openxmlformats.org/officeDocument/2006/relationships/image" Target="../media/image73.wmf"/></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2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png"/><Relationship Id="rId7"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69.xml"/><Relationship Id="rId6" Type="http://schemas.openxmlformats.org/officeDocument/2006/relationships/image" Target="../media/image95.emf"/><Relationship Id="rId5" Type="http://schemas.openxmlformats.org/officeDocument/2006/relationships/image" Target="../media/image94.emf"/><Relationship Id="rId4" Type="http://schemas.openxmlformats.org/officeDocument/2006/relationships/image" Target="../media/image93.png"/></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16.xml"/><Relationship Id="rId1" Type="http://schemas.openxmlformats.org/officeDocument/2006/relationships/slideLayout" Target="../slideLayouts/slideLayout93.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png"/><Relationship Id="rId7" Type="http://schemas.openxmlformats.org/officeDocument/2006/relationships/image" Target="../media/image108.png"/><Relationship Id="rId12" Type="http://schemas.openxmlformats.org/officeDocument/2006/relationships/image" Target="../media/image113.png"/><Relationship Id="rId2" Type="http://schemas.openxmlformats.org/officeDocument/2006/relationships/image" Target="../media/image103.png"/><Relationship Id="rId1" Type="http://schemas.openxmlformats.org/officeDocument/2006/relationships/slideLayout" Target="../slideLayouts/slideLayout1.xml"/><Relationship Id="rId6" Type="http://schemas.openxmlformats.org/officeDocument/2006/relationships/image" Target="../media/image107.png"/><Relationship Id="rId11" Type="http://schemas.openxmlformats.org/officeDocument/2006/relationships/image" Target="../media/image112.pn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jpeg"/><Relationship Id="rId9" Type="http://schemas.openxmlformats.org/officeDocument/2006/relationships/image" Target="../media/image110.png"/></Relationships>
</file>

<file path=ppt/slides/_rels/slide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g"/></Relationships>
</file>

<file path=ppt/slides/_rels/slide6.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4.xml"/><Relationship Id="rId5" Type="http://schemas.openxmlformats.org/officeDocument/2006/relationships/image" Target="../media/image38.jpg"/><Relationship Id="rId4" Type="http://schemas.openxmlformats.org/officeDocument/2006/relationships/image" Target="../media/image37.jpg"/></Relationships>
</file>

<file path=ppt/slides/_rels/slide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14.xml"/><Relationship Id="rId4" Type="http://schemas.openxmlformats.org/officeDocument/2006/relationships/image" Target="../media/image41.jp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B1CE3D-5D54-24FC-BB3B-C0ECF23B2381}"/>
              </a:ext>
            </a:extLst>
          </p:cNvPr>
          <p:cNvSpPr>
            <a:spLocks noGrp="1"/>
          </p:cNvSpPr>
          <p:nvPr>
            <p:ph type="ctrTitle"/>
          </p:nvPr>
        </p:nvSpPr>
        <p:spPr>
          <a:xfrm>
            <a:off x="1523998" y="239478"/>
            <a:ext cx="9144000" cy="1655762"/>
          </a:xfrm>
        </p:spPr>
        <p:txBody>
          <a:bodyPr>
            <a:normAutofit fontScale="90000"/>
          </a:bodyPr>
          <a:lstStyle/>
          <a:p>
            <a:r>
              <a:rPr kumimoji="1" lang="en-US" altLang="ja-JP" b="1" u="sng" dirty="0">
                <a:latin typeface="Arial" panose="020B0604020202020204" pitchFamily="34" charset="0"/>
                <a:cs typeface="Arial" panose="020B0604020202020204" pitchFamily="34" charset="0"/>
              </a:rPr>
              <a:t>Summary of ERL2022 workshop on SRF activities </a:t>
            </a:r>
            <a:endParaRPr kumimoji="1" lang="ja-JP" altLang="en-US" dirty="0"/>
          </a:p>
        </p:txBody>
      </p:sp>
      <p:sp>
        <p:nvSpPr>
          <p:cNvPr id="3" name="字幕 2">
            <a:extLst>
              <a:ext uri="{FF2B5EF4-FFF2-40B4-BE49-F238E27FC236}">
                <a16:creationId xmlns:a16="http://schemas.microsoft.com/office/drawing/2014/main" id="{507EC511-895F-EEE2-3751-C7A74E838854}"/>
              </a:ext>
            </a:extLst>
          </p:cNvPr>
          <p:cNvSpPr>
            <a:spLocks noGrp="1"/>
          </p:cNvSpPr>
          <p:nvPr>
            <p:ph type="subTitle" idx="1"/>
          </p:nvPr>
        </p:nvSpPr>
        <p:spPr>
          <a:xfrm>
            <a:off x="1523998" y="2188037"/>
            <a:ext cx="9144000" cy="1963738"/>
          </a:xfrm>
        </p:spPr>
        <p:txBody>
          <a:bodyPr>
            <a:normAutofit/>
          </a:bodyPr>
          <a:lstStyle/>
          <a:p>
            <a:r>
              <a:rPr lang="en-GB" altLang="ja-JP" b="1" u="sng" dirty="0">
                <a:latin typeface="Arial" panose="020B0604020202020204" pitchFamily="34" charset="0"/>
                <a:cs typeface="Arial" panose="020B0604020202020204" pitchFamily="34" charset="0"/>
              </a:rPr>
              <a:t>Hiroshi Sakai (KEK)</a:t>
            </a:r>
          </a:p>
          <a:p>
            <a:r>
              <a:rPr lang="en-GB" altLang="ja-JP" dirty="0">
                <a:latin typeface="Arial" panose="020B0604020202020204" pitchFamily="34" charset="0"/>
                <a:cs typeface="Arial" panose="020B0604020202020204" pitchFamily="34" charset="0"/>
              </a:rPr>
              <a:t>On behalf of WG4 convenors of ERL2022</a:t>
            </a:r>
          </a:p>
          <a:p>
            <a:r>
              <a:rPr lang="en-GB" altLang="ja-JP" sz="1700" dirty="0" err="1">
                <a:latin typeface="Arial" panose="020B0604020202020204" pitchFamily="34" charset="0"/>
                <a:cs typeface="Arial" panose="020B0604020202020204" pitchFamily="34" charset="0"/>
              </a:rPr>
              <a:t>Nilanjan</a:t>
            </a:r>
            <a:r>
              <a:rPr lang="en-GB" altLang="ja-JP" sz="1700" dirty="0">
                <a:latin typeface="Arial" panose="020B0604020202020204" pitchFamily="34" charset="0"/>
                <a:cs typeface="Arial" panose="020B0604020202020204" pitchFamily="34" charset="0"/>
              </a:rPr>
              <a:t> Banerjee (University of Chicago)</a:t>
            </a:r>
          </a:p>
          <a:p>
            <a:r>
              <a:rPr lang="en-GB" altLang="ja-JP" sz="1700" dirty="0">
                <a:latin typeface="Arial" panose="020B0604020202020204" pitchFamily="34" charset="0"/>
                <a:cs typeface="Arial" panose="020B0604020202020204" pitchFamily="34" charset="0"/>
              </a:rPr>
              <a:t>Matthias </a:t>
            </a:r>
            <a:r>
              <a:rPr lang="en-GB" altLang="ja-JP" sz="1700" dirty="0" err="1">
                <a:latin typeface="Arial" panose="020B0604020202020204" pitchFamily="34" charset="0"/>
                <a:cs typeface="Arial" panose="020B0604020202020204" pitchFamily="34" charset="0"/>
              </a:rPr>
              <a:t>Liepe</a:t>
            </a:r>
            <a:r>
              <a:rPr lang="en-GB" altLang="ja-JP" sz="1700" dirty="0">
                <a:latin typeface="Arial" panose="020B0604020202020204" pitchFamily="34" charset="0"/>
                <a:cs typeface="Arial" panose="020B0604020202020204" pitchFamily="34" charset="0"/>
              </a:rPr>
              <a:t> (Cornell University)</a:t>
            </a:r>
          </a:p>
          <a:p>
            <a:r>
              <a:rPr lang="en-GB" altLang="ja-JP" sz="1700" dirty="0">
                <a:latin typeface="Arial" panose="020B0604020202020204" pitchFamily="34" charset="0"/>
                <a:cs typeface="Arial" panose="020B0604020202020204" pitchFamily="34" charset="0"/>
              </a:rPr>
              <a:t>Peter McIntosh (STFC)</a:t>
            </a:r>
          </a:p>
          <a:p>
            <a:endParaRPr kumimoji="1" lang="ja-JP" altLang="en-US" dirty="0"/>
          </a:p>
        </p:txBody>
      </p:sp>
      <p:sp>
        <p:nvSpPr>
          <p:cNvPr id="5" name="テキスト ボックス 4">
            <a:extLst>
              <a:ext uri="{FF2B5EF4-FFF2-40B4-BE49-F238E27FC236}">
                <a16:creationId xmlns:a16="http://schemas.microsoft.com/office/drawing/2014/main" id="{EEDD43A9-1241-FAAA-87ED-E507A38006E7}"/>
              </a:ext>
            </a:extLst>
          </p:cNvPr>
          <p:cNvSpPr txBox="1"/>
          <p:nvPr/>
        </p:nvSpPr>
        <p:spPr>
          <a:xfrm>
            <a:off x="3155870" y="4444572"/>
            <a:ext cx="6093618" cy="1200329"/>
          </a:xfrm>
          <a:prstGeom prst="rect">
            <a:avLst/>
          </a:prstGeom>
          <a:noFill/>
        </p:spPr>
        <p:txBody>
          <a:bodyPr wrap="square">
            <a:spAutoFit/>
          </a:bodyPr>
          <a:lstStyle/>
          <a:p>
            <a:r>
              <a:rPr lang="en-US" altLang="ja-JP" dirty="0"/>
              <a:t>See details </a:t>
            </a:r>
          </a:p>
          <a:p>
            <a:r>
              <a:rPr lang="en-US" altLang="ja-JP" dirty="0"/>
              <a:t>https://indico.classe.cornell.edu/event/2018/overview</a:t>
            </a:r>
          </a:p>
          <a:p>
            <a:r>
              <a:rPr lang="en-US" altLang="ja-JP" dirty="0"/>
              <a:t>or</a:t>
            </a:r>
          </a:p>
          <a:p>
            <a:r>
              <a:rPr lang="en-US" altLang="ja-JP" dirty="0"/>
              <a:t>https://www.classe.cornell.edu/NewsAndEvents/ERL2022/</a:t>
            </a:r>
          </a:p>
        </p:txBody>
      </p:sp>
      <p:sp>
        <p:nvSpPr>
          <p:cNvPr id="6" name="テキスト ボックス 5">
            <a:extLst>
              <a:ext uri="{FF2B5EF4-FFF2-40B4-BE49-F238E27FC236}">
                <a16:creationId xmlns:a16="http://schemas.microsoft.com/office/drawing/2014/main" id="{0C9544BB-2B46-FC80-67E9-48C59A5808D5}"/>
              </a:ext>
            </a:extLst>
          </p:cNvPr>
          <p:cNvSpPr txBox="1"/>
          <p:nvPr/>
        </p:nvSpPr>
        <p:spPr>
          <a:xfrm>
            <a:off x="9819849" y="4776555"/>
            <a:ext cx="1696298" cy="369332"/>
          </a:xfrm>
          <a:prstGeom prst="rect">
            <a:avLst/>
          </a:prstGeom>
          <a:noFill/>
        </p:spPr>
        <p:txBody>
          <a:bodyPr wrap="none" rtlCol="0">
            <a:spAutoFit/>
          </a:bodyPr>
          <a:lstStyle/>
          <a:p>
            <a:r>
              <a:rPr kumimoji="1" lang="en-US" altLang="ja-JP" dirty="0"/>
              <a:t>25 min. + 5 min.</a:t>
            </a:r>
            <a:endParaRPr kumimoji="1" lang="ja-JP" altLang="en-US" dirty="0"/>
          </a:p>
        </p:txBody>
      </p:sp>
      <p:sp>
        <p:nvSpPr>
          <p:cNvPr id="4" name="テキスト ボックス 3">
            <a:extLst>
              <a:ext uri="{FF2B5EF4-FFF2-40B4-BE49-F238E27FC236}">
                <a16:creationId xmlns:a16="http://schemas.microsoft.com/office/drawing/2014/main" id="{DDAB99AF-A2D0-CCF4-DABE-59C552CECF51}"/>
              </a:ext>
            </a:extLst>
          </p:cNvPr>
          <p:cNvSpPr txBox="1"/>
          <p:nvPr/>
        </p:nvSpPr>
        <p:spPr>
          <a:xfrm>
            <a:off x="2242856" y="5835952"/>
            <a:ext cx="8156785" cy="461665"/>
          </a:xfrm>
          <a:prstGeom prst="rect">
            <a:avLst/>
          </a:prstGeom>
          <a:noFill/>
        </p:spPr>
        <p:txBody>
          <a:bodyPr wrap="none" rtlCol="0">
            <a:spAutoFit/>
          </a:bodyPr>
          <a:lstStyle/>
          <a:p>
            <a:r>
              <a:rPr kumimoji="1" lang="en-US" altLang="ja-JP" sz="2400" b="1" u="sng" dirty="0"/>
              <a:t>Acknowledgements</a:t>
            </a:r>
            <a:r>
              <a:rPr kumimoji="1" lang="ja-JP" altLang="en-US" sz="2400" b="1" u="sng" dirty="0"/>
              <a:t> </a:t>
            </a:r>
            <a:r>
              <a:rPr kumimoji="1" lang="en-US" altLang="ja-JP" sz="2400" b="1" u="sng" dirty="0"/>
              <a:t>:</a:t>
            </a:r>
            <a:r>
              <a:rPr kumimoji="1" lang="ja-JP" altLang="en-US" sz="2400" b="1" u="sng" dirty="0"/>
              <a:t> </a:t>
            </a:r>
            <a:r>
              <a:rPr kumimoji="1" lang="en-US" altLang="ja-JP" sz="2400" b="1" u="sng" dirty="0"/>
              <a:t>For</a:t>
            </a:r>
            <a:r>
              <a:rPr kumimoji="1" lang="ja-JP" altLang="en-US" sz="2400" b="1" u="sng" dirty="0"/>
              <a:t> </a:t>
            </a:r>
            <a:r>
              <a:rPr kumimoji="1" lang="en-US" altLang="ja-JP" sz="2400" b="1" u="sng" dirty="0"/>
              <a:t>all</a:t>
            </a:r>
            <a:r>
              <a:rPr kumimoji="1" lang="ja-JP" altLang="en-US" sz="2400" b="1" u="sng" dirty="0"/>
              <a:t> </a:t>
            </a:r>
            <a:r>
              <a:rPr kumimoji="1" lang="en-US" altLang="ja-JP" sz="2400" b="1" u="sng" dirty="0"/>
              <a:t>contributors</a:t>
            </a:r>
            <a:r>
              <a:rPr kumimoji="1" lang="ja-JP" altLang="en-US" sz="2400" b="1" u="sng" dirty="0"/>
              <a:t> </a:t>
            </a:r>
            <a:r>
              <a:rPr kumimoji="1" lang="en-US" altLang="ja-JP" sz="2400" b="1" u="sng" dirty="0"/>
              <a:t>of</a:t>
            </a:r>
            <a:r>
              <a:rPr kumimoji="1" lang="ja-JP" altLang="en-US" sz="2400" b="1" u="sng" dirty="0"/>
              <a:t> </a:t>
            </a:r>
            <a:r>
              <a:rPr kumimoji="1" lang="en-US" altLang="ja-JP" sz="2400" b="1" u="sng" dirty="0"/>
              <a:t>ERL2022</a:t>
            </a:r>
            <a:r>
              <a:rPr kumimoji="1" lang="ja-JP" altLang="en-US" sz="2400" b="1" u="sng" dirty="0"/>
              <a:t> </a:t>
            </a:r>
            <a:r>
              <a:rPr kumimoji="1" lang="en-US" altLang="ja-JP" sz="2400" b="1" u="sng" dirty="0"/>
              <a:t>workshop</a:t>
            </a:r>
            <a:endParaRPr kumimoji="1" lang="ja-JP" altLang="en-US" sz="2400" b="1" u="sng" dirty="0"/>
          </a:p>
        </p:txBody>
      </p:sp>
      <p:sp>
        <p:nvSpPr>
          <p:cNvPr id="7" name="テキスト ボックス 6">
            <a:extLst>
              <a:ext uri="{FF2B5EF4-FFF2-40B4-BE49-F238E27FC236}">
                <a16:creationId xmlns:a16="http://schemas.microsoft.com/office/drawing/2014/main" id="{D5EDE5F6-2405-D508-5A02-707B31067B10}"/>
              </a:ext>
            </a:extLst>
          </p:cNvPr>
          <p:cNvSpPr txBox="1"/>
          <p:nvPr/>
        </p:nvSpPr>
        <p:spPr>
          <a:xfrm>
            <a:off x="4124205" y="6488668"/>
            <a:ext cx="4394088" cy="369332"/>
          </a:xfrm>
          <a:prstGeom prst="rect">
            <a:avLst/>
          </a:prstGeom>
          <a:noFill/>
        </p:spPr>
        <p:txBody>
          <a:bodyPr wrap="none" rtlCol="0">
            <a:spAutoFit/>
          </a:bodyPr>
          <a:lstStyle/>
          <a:p>
            <a:r>
              <a:rPr lang="en-US" altLang="ja-JP" i="1" dirty="0"/>
              <a:t>TTC meeting @ Aomori (2022.Oct.11-14)</a:t>
            </a:r>
            <a:endParaRPr kumimoji="1" lang="ja-JP" altLang="en-US" i="1" dirty="0"/>
          </a:p>
        </p:txBody>
      </p:sp>
    </p:spTree>
    <p:extLst>
      <p:ext uri="{BB962C8B-B14F-4D97-AF65-F5344CB8AC3E}">
        <p14:creationId xmlns:p14="http://schemas.microsoft.com/office/powerpoint/2010/main" val="199948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B1702-FDB7-46AE-9A2C-27E0898CEFA9}"/>
              </a:ext>
            </a:extLst>
          </p:cNvPr>
          <p:cNvSpPr>
            <a:spLocks noGrp="1"/>
          </p:cNvSpPr>
          <p:nvPr>
            <p:ph type="ctrTitle"/>
          </p:nvPr>
        </p:nvSpPr>
        <p:spPr>
          <a:xfrm>
            <a:off x="1423987" y="2436813"/>
            <a:ext cx="9144000" cy="1655762"/>
          </a:xfrm>
        </p:spPr>
        <p:txBody>
          <a:bodyPr>
            <a:normAutofit fontScale="90000"/>
          </a:bodyPr>
          <a:lstStyle/>
          <a:p>
            <a:r>
              <a:rPr lang="en-GB" dirty="0"/>
              <a:t>Summary ERL22, </a:t>
            </a:r>
            <a:br>
              <a:rPr lang="en-GB" dirty="0"/>
            </a:br>
            <a:r>
              <a:rPr lang="en-GB" dirty="0"/>
              <a:t>WG4 Superconducting RF</a:t>
            </a:r>
          </a:p>
        </p:txBody>
      </p:sp>
      <p:sp>
        <p:nvSpPr>
          <p:cNvPr id="3" name="Subtitle 2">
            <a:extLst>
              <a:ext uri="{FF2B5EF4-FFF2-40B4-BE49-F238E27FC236}">
                <a16:creationId xmlns:a16="http://schemas.microsoft.com/office/drawing/2014/main" id="{7689E538-ECB6-4A34-8760-523CB13F2995}"/>
              </a:ext>
            </a:extLst>
          </p:cNvPr>
          <p:cNvSpPr>
            <a:spLocks noGrp="1"/>
          </p:cNvSpPr>
          <p:nvPr>
            <p:ph type="subTitle" idx="1"/>
          </p:nvPr>
        </p:nvSpPr>
        <p:spPr>
          <a:xfrm>
            <a:off x="1524000" y="5073650"/>
            <a:ext cx="9144000" cy="1655762"/>
          </a:xfrm>
        </p:spPr>
        <p:txBody>
          <a:bodyPr>
            <a:normAutofit lnSpcReduction="10000"/>
          </a:bodyPr>
          <a:lstStyle/>
          <a:p>
            <a:r>
              <a:rPr lang="en-GB" dirty="0"/>
              <a:t>Nilanjan Banerjee (University of Chicago)</a:t>
            </a:r>
          </a:p>
          <a:p>
            <a:r>
              <a:rPr lang="en-GB" dirty="0"/>
              <a:t>Matthias Liepe (Cornell University)</a:t>
            </a:r>
          </a:p>
          <a:p>
            <a:r>
              <a:rPr lang="en-GB" dirty="0"/>
              <a:t>Peter McIntosh (STFC)</a:t>
            </a:r>
          </a:p>
          <a:p>
            <a:r>
              <a:rPr lang="en-GB" dirty="0"/>
              <a:t>Hiroshi Sakai (KEK)</a:t>
            </a:r>
          </a:p>
        </p:txBody>
      </p:sp>
    </p:spTree>
    <p:extLst>
      <p:ext uri="{BB962C8B-B14F-4D97-AF65-F5344CB8AC3E}">
        <p14:creationId xmlns:p14="http://schemas.microsoft.com/office/powerpoint/2010/main" val="1969186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5F71A-CD9B-4ABC-BA83-A90B978B85F0}"/>
              </a:ext>
            </a:extLst>
          </p:cNvPr>
          <p:cNvSpPr>
            <a:spLocks noGrp="1"/>
          </p:cNvSpPr>
          <p:nvPr>
            <p:ph type="title"/>
          </p:nvPr>
        </p:nvSpPr>
        <p:spPr/>
        <p:txBody>
          <a:bodyPr>
            <a:normAutofit/>
          </a:bodyPr>
          <a:lstStyle/>
          <a:p>
            <a:r>
              <a:rPr lang="en-GB" dirty="0"/>
              <a:t>SRF WG4 Themes</a:t>
            </a:r>
          </a:p>
        </p:txBody>
      </p:sp>
      <p:sp>
        <p:nvSpPr>
          <p:cNvPr id="3" name="Content Placeholder 2">
            <a:extLst>
              <a:ext uri="{FF2B5EF4-FFF2-40B4-BE49-F238E27FC236}">
                <a16:creationId xmlns:a16="http://schemas.microsoft.com/office/drawing/2014/main" id="{4CFC9D55-DE57-43F0-A6C6-5650AE60C487}"/>
              </a:ext>
            </a:extLst>
          </p:cNvPr>
          <p:cNvSpPr>
            <a:spLocks noGrp="1"/>
          </p:cNvSpPr>
          <p:nvPr>
            <p:ph idx="1"/>
          </p:nvPr>
        </p:nvSpPr>
        <p:spPr>
          <a:xfrm>
            <a:off x="838199" y="1825624"/>
            <a:ext cx="11013281" cy="5032376"/>
          </a:xfrm>
        </p:spPr>
        <p:txBody>
          <a:bodyPr>
            <a:normAutofit fontScale="62500" lnSpcReduction="20000"/>
          </a:bodyPr>
          <a:lstStyle/>
          <a:p>
            <a:pPr marL="342900" lvl="0" indent="-342900">
              <a:lnSpc>
                <a:spcPct val="120000"/>
              </a:lnSpc>
              <a:spcBef>
                <a:spcPts val="0"/>
              </a:spcBef>
              <a:buFont typeface="+mj-lt"/>
              <a:buAutoNum type="arabicPeriod"/>
            </a:pPr>
            <a:r>
              <a:rPr lang="en-GB" b="1" dirty="0">
                <a:effectLst/>
                <a:latin typeface="Calibri" panose="020F0502020204030204" pitchFamily="34" charset="0"/>
                <a:ea typeface="Times New Roman" panose="02020603050405020304" pitchFamily="18" charset="0"/>
              </a:rPr>
              <a:t>SRF Systems and Operations</a:t>
            </a:r>
          </a:p>
          <a:p>
            <a:pPr marL="914400" lvl="1" indent="-457200">
              <a:lnSpc>
                <a:spcPct val="120000"/>
              </a:lnSpc>
              <a:spcBef>
                <a:spcPts val="0"/>
              </a:spcBef>
              <a:buFont typeface="+mj-lt"/>
              <a:buAutoNum type="alphaUcPeriod"/>
            </a:pPr>
            <a:r>
              <a:rPr lang="en-GB" dirty="0">
                <a:latin typeface="Calibri" panose="020F0502020204030204" pitchFamily="34" charset="0"/>
                <a:ea typeface="Calibri" panose="020F0502020204030204" pitchFamily="34" charset="0"/>
              </a:rPr>
              <a:t>SRF performance on the CERL at KEK – H Sakai (KEK)</a:t>
            </a:r>
          </a:p>
          <a:p>
            <a:pPr marL="914400" lvl="1" indent="-457200">
              <a:lnSpc>
                <a:spcPct val="120000"/>
              </a:lnSpc>
              <a:spcBef>
                <a:spcPts val="0"/>
              </a:spcBef>
              <a:buFont typeface="+mj-lt"/>
              <a:buAutoNum type="alphaUcPeriod"/>
            </a:pPr>
            <a:r>
              <a:rPr lang="en-GB" dirty="0">
                <a:effectLst/>
                <a:latin typeface="Calibri" panose="020F0502020204030204" pitchFamily="34" charset="0"/>
                <a:ea typeface="Calibri" panose="020F0502020204030204" pitchFamily="34" charset="0"/>
              </a:rPr>
              <a:t>High gradient "turn key" SRF systems for small scale ERLs like MESA – F Hug (U Mainz)</a:t>
            </a:r>
          </a:p>
          <a:p>
            <a:pPr marL="914400" lvl="1" indent="-457200">
              <a:lnSpc>
                <a:spcPct val="120000"/>
              </a:lnSpc>
              <a:spcBef>
                <a:spcPts val="0"/>
              </a:spcBef>
              <a:buFont typeface="+mj-lt"/>
              <a:buAutoNum type="alphaUcPeriod"/>
            </a:pPr>
            <a:r>
              <a:rPr lang="en-GB" dirty="0">
                <a:effectLst/>
                <a:latin typeface="Calibri" panose="020F0502020204030204" pitchFamily="34" charset="0"/>
                <a:ea typeface="Calibri" panose="020F0502020204030204" pitchFamily="34" charset="0"/>
              </a:rPr>
              <a:t>SRF systems for the EIC hadron cooling – R Rimmer (</a:t>
            </a:r>
            <a:r>
              <a:rPr lang="en-GB" dirty="0" err="1">
                <a:effectLst/>
                <a:latin typeface="Calibri" panose="020F0502020204030204" pitchFamily="34" charset="0"/>
                <a:ea typeface="Calibri" panose="020F0502020204030204" pitchFamily="34" charset="0"/>
              </a:rPr>
              <a:t>Jlab</a:t>
            </a:r>
            <a:r>
              <a:rPr lang="en-GB" dirty="0">
                <a:effectLst/>
                <a:latin typeface="Calibri" panose="020F0502020204030204" pitchFamily="34" charset="0"/>
                <a:ea typeface="Calibri" panose="020F0502020204030204" pitchFamily="34" charset="0"/>
              </a:rPr>
              <a:t>)</a:t>
            </a:r>
          </a:p>
          <a:p>
            <a:pPr marL="342900" indent="-342900">
              <a:lnSpc>
                <a:spcPct val="120000"/>
              </a:lnSpc>
              <a:spcBef>
                <a:spcPts val="0"/>
              </a:spcBef>
              <a:buFont typeface="+mj-lt"/>
              <a:buAutoNum type="arabicPeriod"/>
            </a:pPr>
            <a:r>
              <a:rPr lang="en-GB" b="1" dirty="0">
                <a:effectLst/>
                <a:latin typeface="Calibri" panose="020F0502020204030204" pitchFamily="34" charset="0"/>
                <a:ea typeface="Times New Roman" panose="02020603050405020304" pitchFamily="18" charset="0"/>
              </a:rPr>
              <a:t>Injectors</a:t>
            </a:r>
          </a:p>
          <a:p>
            <a:pPr marL="914400" lvl="1" indent="-457200">
              <a:lnSpc>
                <a:spcPct val="120000"/>
              </a:lnSpc>
              <a:spcBef>
                <a:spcPts val="0"/>
              </a:spcBef>
              <a:buFont typeface="+mj-lt"/>
              <a:buAutoNum type="alphaUcPeriod"/>
            </a:pPr>
            <a:r>
              <a:rPr lang="en-GB" dirty="0">
                <a:latin typeface="Calibri" panose="020F0502020204030204" pitchFamily="34" charset="0"/>
                <a:ea typeface="Calibri" panose="020F0502020204030204" pitchFamily="34" charset="0"/>
              </a:rPr>
              <a:t>KEK SRF Gun development – T Konomi (KEK)</a:t>
            </a:r>
          </a:p>
          <a:p>
            <a:pPr marL="914400" lvl="1" indent="-457200">
              <a:lnSpc>
                <a:spcPct val="120000"/>
              </a:lnSpc>
              <a:spcBef>
                <a:spcPts val="0"/>
              </a:spcBef>
              <a:buFont typeface="+mj-lt"/>
              <a:buAutoNum type="alphaUcPeriod"/>
            </a:pPr>
            <a:r>
              <a:rPr lang="en-GB" dirty="0">
                <a:effectLst/>
                <a:latin typeface="Calibri" panose="020F0502020204030204" pitchFamily="34" charset="0"/>
                <a:ea typeface="Calibri" panose="020F0502020204030204" pitchFamily="34" charset="0"/>
              </a:rPr>
              <a:t>SRF photo-injector and Booster modules at </a:t>
            </a:r>
            <a:r>
              <a:rPr lang="en-GB" dirty="0" err="1">
                <a:effectLst/>
                <a:latin typeface="Calibri" panose="020F0502020204030204" pitchFamily="34" charset="0"/>
                <a:ea typeface="Calibri" panose="020F0502020204030204" pitchFamily="34" charset="0"/>
              </a:rPr>
              <a:t>bERLinPro</a:t>
            </a:r>
            <a:r>
              <a:rPr lang="en-GB" dirty="0">
                <a:latin typeface="Calibri" panose="020F0502020204030204" pitchFamily="34" charset="0"/>
                <a:ea typeface="Calibri" panose="020F0502020204030204" pitchFamily="34" charset="0"/>
              </a:rPr>
              <a:t> </a:t>
            </a:r>
            <a:r>
              <a:rPr lang="en-GB" dirty="0">
                <a:effectLst/>
                <a:latin typeface="Calibri" panose="020F0502020204030204" pitchFamily="34" charset="0"/>
                <a:ea typeface="Calibri" panose="020F0502020204030204" pitchFamily="34" charset="0"/>
              </a:rPr>
              <a:t>– A Neumann (HZB)</a:t>
            </a:r>
          </a:p>
          <a:p>
            <a:pPr marL="914400" lvl="1" indent="-457200">
              <a:lnSpc>
                <a:spcPct val="120000"/>
              </a:lnSpc>
              <a:spcBef>
                <a:spcPts val="0"/>
              </a:spcBef>
              <a:buFont typeface="+mj-lt"/>
              <a:buAutoNum type="alphaUcPeriod"/>
            </a:pPr>
            <a:r>
              <a:rPr lang="en-GB" dirty="0">
                <a:latin typeface="Calibri" panose="020F0502020204030204" pitchFamily="34" charset="0"/>
                <a:ea typeface="Calibri" panose="020F0502020204030204" pitchFamily="34" charset="0"/>
              </a:rPr>
              <a:t>Long term operational experience of running Cs2Te cathodes in HZDRs SRF gun – R. Xiang (HZDR) </a:t>
            </a:r>
            <a:r>
              <a:rPr lang="en-GB" b="1" u="sng" dirty="0">
                <a:latin typeface="Calibri" panose="020F0502020204030204" pitchFamily="34" charset="0"/>
                <a:ea typeface="Calibri" panose="020F0502020204030204" pitchFamily="34" charset="0"/>
              </a:rPr>
              <a:t>(WG3)</a:t>
            </a:r>
          </a:p>
          <a:p>
            <a:pPr marL="914400" lvl="1" indent="-457200">
              <a:lnSpc>
                <a:spcPct val="120000"/>
              </a:lnSpc>
              <a:spcBef>
                <a:spcPts val="0"/>
              </a:spcBef>
              <a:buFont typeface="+mj-lt"/>
              <a:buAutoNum type="alphaUcPeriod"/>
            </a:pPr>
            <a:r>
              <a:rPr lang="en-GB" dirty="0">
                <a:latin typeface="Calibri" panose="020F0502020204030204" pitchFamily="34" charset="0"/>
                <a:ea typeface="Calibri" panose="020F0502020204030204" pitchFamily="34" charset="0"/>
              </a:rPr>
              <a:t>Low frequency 113MHz SRF gun with room temperature photocathode for Coherent electron cooling experiment (</a:t>
            </a:r>
            <a:r>
              <a:rPr lang="en-GB" dirty="0" err="1">
                <a:latin typeface="Calibri" panose="020F0502020204030204" pitchFamily="34" charset="0"/>
                <a:ea typeface="Calibri" panose="020F0502020204030204" pitchFamily="34" charset="0"/>
              </a:rPr>
              <a:t>CeC</a:t>
            </a:r>
            <a:r>
              <a:rPr lang="en-GB" dirty="0">
                <a:latin typeface="Calibri" panose="020F0502020204030204" pitchFamily="34" charset="0"/>
                <a:ea typeface="Calibri" panose="020F0502020204030204" pitchFamily="34" charset="0"/>
              </a:rPr>
              <a:t>-X) </a:t>
            </a:r>
          </a:p>
          <a:p>
            <a:pPr marL="457200" lvl="1" indent="0">
              <a:lnSpc>
                <a:spcPct val="120000"/>
              </a:lnSpc>
              <a:spcBef>
                <a:spcPts val="0"/>
              </a:spcBef>
              <a:buNone/>
            </a:pPr>
            <a:r>
              <a:rPr lang="en-GB" dirty="0">
                <a:latin typeface="Calibri" panose="020F0502020204030204" pitchFamily="34" charset="0"/>
                <a:ea typeface="Calibri" panose="020F0502020204030204" pitchFamily="34" charset="0"/>
              </a:rPr>
              <a:t>           - I. </a:t>
            </a:r>
            <a:r>
              <a:rPr lang="en-GB" dirty="0" err="1">
                <a:latin typeface="Calibri" panose="020F0502020204030204" pitchFamily="34" charset="0"/>
                <a:ea typeface="Calibri" panose="020F0502020204030204" pitchFamily="34" charset="0"/>
              </a:rPr>
              <a:t>Petrushina</a:t>
            </a:r>
            <a:r>
              <a:rPr lang="en-GB" dirty="0">
                <a:latin typeface="Calibri" panose="020F0502020204030204" pitchFamily="34" charset="0"/>
                <a:ea typeface="Calibri" panose="020F0502020204030204" pitchFamily="34" charset="0"/>
              </a:rPr>
              <a:t> (U. </a:t>
            </a:r>
            <a:r>
              <a:rPr lang="en-GB" dirty="0" err="1">
                <a:latin typeface="Calibri" panose="020F0502020204030204" pitchFamily="34" charset="0"/>
                <a:ea typeface="Calibri" panose="020F0502020204030204" pitchFamily="34" charset="0"/>
              </a:rPr>
              <a:t>StonyBrook</a:t>
            </a:r>
            <a:r>
              <a:rPr lang="en-GB" dirty="0">
                <a:latin typeface="Calibri" panose="020F0502020204030204" pitchFamily="34" charset="0"/>
                <a:ea typeface="Calibri" panose="020F0502020204030204" pitchFamily="34" charset="0"/>
              </a:rPr>
              <a:t> &amp; BNL) </a:t>
            </a:r>
            <a:r>
              <a:rPr lang="en-GB" b="1" u="sng" dirty="0">
                <a:latin typeface="Calibri" panose="020F0502020204030204" pitchFamily="34" charset="0"/>
                <a:ea typeface="Calibri" panose="020F0502020204030204" pitchFamily="34" charset="0"/>
              </a:rPr>
              <a:t>(WG3)</a:t>
            </a:r>
            <a:endParaRPr lang="en-GB" b="1" u="sng" dirty="0">
              <a:effectLst/>
              <a:latin typeface="Calibri" panose="020F0502020204030204" pitchFamily="34" charset="0"/>
              <a:ea typeface="Calibri" panose="020F0502020204030204" pitchFamily="34" charset="0"/>
            </a:endParaRPr>
          </a:p>
          <a:p>
            <a:pPr marL="342900" lvl="0" indent="-342900">
              <a:lnSpc>
                <a:spcPct val="120000"/>
              </a:lnSpc>
              <a:spcBef>
                <a:spcPts val="0"/>
              </a:spcBef>
              <a:buFont typeface="+mj-lt"/>
              <a:buAutoNum type="arabicPeriod"/>
            </a:pPr>
            <a:r>
              <a:rPr lang="en-GB" b="1" dirty="0">
                <a:effectLst/>
                <a:latin typeface="Calibri" panose="020F0502020204030204" pitchFamily="34" charset="0"/>
                <a:ea typeface="Times New Roman" panose="02020603050405020304" pitchFamily="18" charset="0"/>
              </a:rPr>
              <a:t>Cavities, Couplers and Tuners</a:t>
            </a:r>
          </a:p>
          <a:p>
            <a:pPr marL="971550" lvl="1" indent="-514350">
              <a:lnSpc>
                <a:spcPct val="120000"/>
              </a:lnSpc>
              <a:spcBef>
                <a:spcPts val="0"/>
              </a:spcBef>
              <a:buFont typeface="+mj-lt"/>
              <a:buAutoNum type="alphaUcPeriod"/>
            </a:pPr>
            <a:r>
              <a:rPr lang="en-GB" dirty="0">
                <a:effectLst/>
                <a:latin typeface="Calibri" panose="020F0502020204030204" pitchFamily="34" charset="0"/>
                <a:ea typeface="Calibri" panose="020F0502020204030204" pitchFamily="34" charset="0"/>
              </a:rPr>
              <a:t>Overview Nb3Sn cavity progress (for CW machine) – L Shpani (Cornell U)</a:t>
            </a:r>
          </a:p>
          <a:p>
            <a:pPr marL="971550" lvl="1" indent="-514350">
              <a:lnSpc>
                <a:spcPct val="120000"/>
              </a:lnSpc>
              <a:spcBef>
                <a:spcPts val="0"/>
              </a:spcBef>
              <a:buFont typeface="+mj-lt"/>
              <a:buAutoNum type="alphaUcPeriod"/>
            </a:pPr>
            <a:r>
              <a:rPr lang="en-GB" dirty="0">
                <a:latin typeface="Calibri" panose="020F0502020204030204" pitchFamily="34" charset="0"/>
                <a:ea typeface="Calibri" panose="020F0502020204030204" pitchFamily="34" charset="0"/>
              </a:rPr>
              <a:t>SRF R&amp;D for EUV-FEL – T Konomi (KEK)</a:t>
            </a:r>
          </a:p>
          <a:p>
            <a:pPr marL="971550" lvl="1" indent="-514350">
              <a:lnSpc>
                <a:spcPct val="120000"/>
              </a:lnSpc>
              <a:spcBef>
                <a:spcPts val="0"/>
              </a:spcBef>
              <a:buFont typeface="+mj-lt"/>
              <a:buAutoNum type="alphaUcPeriod"/>
            </a:pPr>
            <a:r>
              <a:rPr lang="en-GB" dirty="0">
                <a:effectLst/>
                <a:latin typeface="Calibri" panose="020F0502020204030204" pitchFamily="34" charset="0"/>
                <a:ea typeface="Calibri" panose="020F0502020204030204" pitchFamily="34" charset="0"/>
              </a:rPr>
              <a:t>Fast Reactive Tuner developments at CERN - N Shipman (CERN)</a:t>
            </a:r>
          </a:p>
          <a:p>
            <a:pPr marL="342900" lvl="0" indent="-342900">
              <a:lnSpc>
                <a:spcPct val="120000"/>
              </a:lnSpc>
              <a:spcBef>
                <a:spcPts val="0"/>
              </a:spcBef>
              <a:buFont typeface="+mj-lt"/>
              <a:buAutoNum type="arabicPeriod"/>
            </a:pPr>
            <a:r>
              <a:rPr lang="en-GB" b="1" dirty="0">
                <a:effectLst/>
                <a:latin typeface="Calibri" panose="020F0502020204030204" pitchFamily="34" charset="0"/>
                <a:ea typeface="Times New Roman" panose="02020603050405020304" pitchFamily="18" charset="0"/>
              </a:rPr>
              <a:t>RF Control and HOM damping</a:t>
            </a:r>
          </a:p>
          <a:p>
            <a:pPr marL="971550" lvl="1" indent="-514350">
              <a:lnSpc>
                <a:spcPct val="120000"/>
              </a:lnSpc>
              <a:spcBef>
                <a:spcPts val="0"/>
              </a:spcBef>
              <a:buFont typeface="+mj-lt"/>
              <a:buAutoNum type="alphaUcPeriod"/>
            </a:pPr>
            <a:r>
              <a:rPr lang="en-GB" dirty="0">
                <a:effectLst/>
                <a:latin typeface="Calibri" panose="020F0502020204030204" pitchFamily="34" charset="0"/>
                <a:ea typeface="Calibri" panose="020F0502020204030204" pitchFamily="34" charset="0"/>
              </a:rPr>
              <a:t>SRF operations, microphonic control etc at CBETA – N Banerjee (U Chicago)</a:t>
            </a:r>
          </a:p>
          <a:p>
            <a:pPr marL="971550" lvl="1" indent="-514350">
              <a:lnSpc>
                <a:spcPct val="120000"/>
              </a:lnSpc>
              <a:spcBef>
                <a:spcPts val="0"/>
              </a:spcBef>
              <a:buFont typeface="+mj-lt"/>
              <a:buAutoNum type="alphaUcPeriod"/>
            </a:pPr>
            <a:r>
              <a:rPr lang="en-GB" dirty="0">
                <a:effectLst/>
                <a:latin typeface="Calibri" panose="020F0502020204030204" pitchFamily="34" charset="0"/>
                <a:ea typeface="Calibri" panose="020F0502020204030204" pitchFamily="34" charset="0"/>
              </a:rPr>
              <a:t>Achieving stable </a:t>
            </a:r>
            <a:r>
              <a:rPr lang="en-GB" dirty="0" err="1">
                <a:effectLst/>
                <a:latin typeface="Calibri" panose="020F0502020204030204" pitchFamily="34" charset="0"/>
                <a:ea typeface="Calibri" panose="020F0502020204030204" pitchFamily="34" charset="0"/>
              </a:rPr>
              <a:t>cw</a:t>
            </a:r>
            <a:r>
              <a:rPr lang="en-GB" dirty="0">
                <a:effectLst/>
                <a:latin typeface="Calibri" panose="020F0502020204030204" pitchFamily="34" charset="0"/>
                <a:ea typeface="Calibri" panose="020F0502020204030204" pitchFamily="34" charset="0"/>
              </a:rPr>
              <a:t> operation in vector sum – R Leewe (TRIUMF)</a:t>
            </a:r>
          </a:p>
          <a:p>
            <a:pPr marL="971550" lvl="1" indent="-514350">
              <a:lnSpc>
                <a:spcPct val="120000"/>
              </a:lnSpc>
              <a:spcBef>
                <a:spcPts val="0"/>
              </a:spcBef>
              <a:buFont typeface="+mj-lt"/>
              <a:buAutoNum type="alphaUcPeriod"/>
            </a:pPr>
            <a:r>
              <a:rPr lang="en-GB" dirty="0">
                <a:effectLst/>
                <a:latin typeface="Calibri" panose="020F0502020204030204" pitchFamily="34" charset="0"/>
                <a:ea typeface="Calibri" panose="020F0502020204030204" pitchFamily="34" charset="0"/>
              </a:rPr>
              <a:t>Iterative Learning Control for Beam Loading Compensation – R Leewe (TRIUMF)</a:t>
            </a:r>
          </a:p>
          <a:p>
            <a:pPr marL="971550" lvl="1" indent="-514350">
              <a:lnSpc>
                <a:spcPct val="120000"/>
              </a:lnSpc>
              <a:spcBef>
                <a:spcPts val="0"/>
              </a:spcBef>
              <a:buFont typeface="+mj-lt"/>
              <a:buAutoNum type="alphaUcPeriod"/>
            </a:pPr>
            <a:r>
              <a:rPr lang="en-GB" dirty="0">
                <a:effectLst/>
                <a:latin typeface="Calibri" panose="020F0502020204030204" pitchFamily="34" charset="0"/>
                <a:ea typeface="Calibri" panose="020F0502020204030204" pitchFamily="34" charset="0"/>
              </a:rPr>
              <a:t>HOM-Damping Studies in a Multi-Cell Elliptical Superconducting RF Cavity for the Multi-Turn Energy Recovery </a:t>
            </a:r>
            <a:r>
              <a:rPr lang="en-GB" dirty="0" err="1">
                <a:effectLst/>
                <a:latin typeface="Calibri" panose="020F0502020204030204" pitchFamily="34" charset="0"/>
                <a:ea typeface="Calibri" panose="020F0502020204030204" pitchFamily="34" charset="0"/>
              </a:rPr>
              <a:t>Linac</a:t>
            </a:r>
            <a:r>
              <a:rPr lang="en-GB" dirty="0">
                <a:effectLst/>
                <a:latin typeface="Calibri" panose="020F0502020204030204" pitchFamily="34" charset="0"/>
                <a:ea typeface="Calibri" panose="020F0502020204030204" pitchFamily="34" charset="0"/>
              </a:rPr>
              <a:t> PERLE – C </a:t>
            </a:r>
            <a:r>
              <a:rPr lang="en-GB" dirty="0" err="1">
                <a:effectLst/>
                <a:latin typeface="Calibri" panose="020F0502020204030204" pitchFamily="34" charset="0"/>
                <a:ea typeface="Calibri" panose="020F0502020204030204" pitchFamily="34" charset="0"/>
              </a:rPr>
              <a:t>Barbagallo</a:t>
            </a:r>
            <a:r>
              <a:rPr lang="en-GB" dirty="0">
                <a:effectLst/>
                <a:latin typeface="Calibri" panose="020F0502020204030204" pitchFamily="34" charset="0"/>
                <a:ea typeface="Calibri" panose="020F0502020204030204" pitchFamily="34" charset="0"/>
              </a:rPr>
              <a:t> (</a:t>
            </a:r>
            <a:r>
              <a:rPr lang="en-GB" dirty="0" err="1">
                <a:effectLst/>
                <a:latin typeface="Calibri" panose="020F0502020204030204" pitchFamily="34" charset="0"/>
                <a:ea typeface="Calibri" panose="020F0502020204030204" pitchFamily="34" charset="0"/>
              </a:rPr>
              <a:t>IJCLab</a:t>
            </a:r>
            <a:r>
              <a:rPr lang="en-GB" dirty="0">
                <a:effectLst/>
                <a:latin typeface="Calibri" panose="020F0502020204030204" pitchFamily="34" charset="0"/>
                <a:ea typeface="Calibri" panose="020F0502020204030204" pitchFamily="34" charset="0"/>
              </a:rPr>
              <a:t>)</a:t>
            </a:r>
          </a:p>
        </p:txBody>
      </p:sp>
      <p:sp>
        <p:nvSpPr>
          <p:cNvPr id="4" name="TextBox 3">
            <a:extLst>
              <a:ext uri="{FF2B5EF4-FFF2-40B4-BE49-F238E27FC236}">
                <a16:creationId xmlns:a16="http://schemas.microsoft.com/office/drawing/2014/main" id="{D71F9B1D-6A5C-4643-5536-A36251C851DD}"/>
              </a:ext>
            </a:extLst>
          </p:cNvPr>
          <p:cNvSpPr txBox="1"/>
          <p:nvPr/>
        </p:nvSpPr>
        <p:spPr>
          <a:xfrm>
            <a:off x="8332535" y="4132261"/>
            <a:ext cx="3518945" cy="1569660"/>
          </a:xfrm>
          <a:prstGeom prst="rect">
            <a:avLst/>
          </a:prstGeom>
          <a:noFill/>
          <a:ln>
            <a:solidFill>
              <a:schemeClr val="tx1"/>
            </a:solidFill>
          </a:ln>
        </p:spPr>
        <p:txBody>
          <a:bodyPr wrap="square" rtlCol="0">
            <a:spAutoFit/>
          </a:bodyPr>
          <a:lstStyle/>
          <a:p>
            <a:r>
              <a:rPr lang="en-GB" sz="2400" dirty="0"/>
              <a:t>12 x 15+5min talks, over 3 x WG4 sessions</a:t>
            </a:r>
          </a:p>
          <a:p>
            <a:r>
              <a:rPr lang="en-GB" sz="2400" dirty="0"/>
              <a:t>(more SRF gun talks,   2 x WG3 sessions)</a:t>
            </a:r>
          </a:p>
        </p:txBody>
      </p:sp>
    </p:spTree>
    <p:extLst>
      <p:ext uri="{BB962C8B-B14F-4D97-AF65-F5344CB8AC3E}">
        <p14:creationId xmlns:p14="http://schemas.microsoft.com/office/powerpoint/2010/main" val="183338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0E4277-12D0-44E2-AE9D-160B176C21F1}"/>
              </a:ext>
            </a:extLst>
          </p:cNvPr>
          <p:cNvSpPr>
            <a:spLocks noGrp="1"/>
          </p:cNvSpPr>
          <p:nvPr>
            <p:ph type="ctrTitle"/>
          </p:nvPr>
        </p:nvSpPr>
        <p:spPr/>
        <p:txBody>
          <a:bodyPr/>
          <a:lstStyle/>
          <a:p>
            <a:r>
              <a:rPr lang="en-GB" dirty="0"/>
              <a:t>SRF Systems and Operations</a:t>
            </a:r>
          </a:p>
        </p:txBody>
      </p:sp>
      <p:sp>
        <p:nvSpPr>
          <p:cNvPr id="2" name="Subtitle 1">
            <a:extLst>
              <a:ext uri="{FF2B5EF4-FFF2-40B4-BE49-F238E27FC236}">
                <a16:creationId xmlns:a16="http://schemas.microsoft.com/office/drawing/2014/main" id="{DA4AF7A5-CFB7-9F83-60B8-F0CF8E7C2F6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898759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0"/>
            <a:ext cx="7139136" cy="562074"/>
          </a:xfrm>
        </p:spPr>
        <p:txBody>
          <a:bodyPr>
            <a:normAutofit fontScale="90000"/>
          </a:bodyPr>
          <a:lstStyle/>
          <a:p>
            <a:r>
              <a:rPr kumimoji="0" lang="en-US" altLang="ja-JP" sz="2000" b="1" dirty="0">
                <a:latin typeface="Arial" panose="020B0604020202020204" pitchFamily="34" charset="0"/>
                <a:cs typeface="Arial" panose="020B0604020202020204" pitchFamily="34" charset="0"/>
              </a:rPr>
              <a:t>SRF performance on the </a:t>
            </a:r>
            <a:r>
              <a:rPr kumimoji="0" lang="en-US" altLang="ja-JP" sz="2000" b="1" dirty="0" err="1">
                <a:latin typeface="Arial" panose="020B0604020202020204" pitchFamily="34" charset="0"/>
                <a:cs typeface="Arial" panose="020B0604020202020204" pitchFamily="34" charset="0"/>
              </a:rPr>
              <a:t>cERL</a:t>
            </a:r>
            <a:r>
              <a:rPr kumimoji="0" lang="en-US" altLang="ja-JP" sz="2000" b="1" dirty="0">
                <a:latin typeface="Arial" panose="020B0604020202020204" pitchFamily="34" charset="0"/>
                <a:cs typeface="Arial" panose="020B0604020202020204" pitchFamily="34" charset="0"/>
              </a:rPr>
              <a:t> at KEK – Hiroshi Sakai (KEK)</a:t>
            </a:r>
            <a:endParaRPr kumimoji="1" lang="ja-JP" altLang="en-US" sz="2000" dirty="0"/>
          </a:p>
        </p:txBody>
      </p:sp>
      <p:sp>
        <p:nvSpPr>
          <p:cNvPr id="3" name="コンテンツ プレースホルダー 2"/>
          <p:cNvSpPr>
            <a:spLocks noGrp="1"/>
          </p:cNvSpPr>
          <p:nvPr>
            <p:ph idx="1"/>
          </p:nvPr>
        </p:nvSpPr>
        <p:spPr>
          <a:xfrm>
            <a:off x="111956" y="3570650"/>
            <a:ext cx="12060324" cy="3154958"/>
          </a:xfrm>
          <a:solidFill>
            <a:srgbClr val="FFFFCC"/>
          </a:solidFill>
        </p:spPr>
        <p:txBody>
          <a:bodyPr/>
          <a:lstStyle/>
          <a:p>
            <a:r>
              <a:rPr lang="en-US" altLang="ja-JP" sz="1800" b="1" u="sng" dirty="0"/>
              <a:t>SRF performance of </a:t>
            </a:r>
            <a:r>
              <a:rPr lang="en-US" altLang="ja-JP" sz="1800" b="1" u="sng" dirty="0" err="1"/>
              <a:t>cERL</a:t>
            </a:r>
            <a:r>
              <a:rPr lang="en-US" altLang="ja-JP" sz="1800" b="1" u="sng" dirty="0"/>
              <a:t> cryomodules </a:t>
            </a:r>
            <a:r>
              <a:rPr lang="en-US" altLang="ja-JP" sz="1800" dirty="0"/>
              <a:t>under </a:t>
            </a:r>
            <a:r>
              <a:rPr lang="en-US" altLang="ja-JP" sz="1800" dirty="0" err="1"/>
              <a:t>cERL</a:t>
            </a:r>
            <a:r>
              <a:rPr lang="en-US" altLang="ja-JP" sz="1800" dirty="0"/>
              <a:t> beam operation in </a:t>
            </a:r>
            <a:r>
              <a:rPr lang="en-US" altLang="ja-JP" sz="1800" b="1" u="sng" dirty="0"/>
              <a:t>the latest three years</a:t>
            </a:r>
          </a:p>
          <a:p>
            <a:pPr lvl="1"/>
            <a:r>
              <a:rPr lang="en-US" altLang="ja-JP" sz="1400" dirty="0"/>
              <a:t>For injector, one we met the severe degradation in 2020. But </a:t>
            </a:r>
            <a:r>
              <a:rPr lang="en-US" altLang="ja-JP" sz="1400" u="sng" dirty="0"/>
              <a:t>we could recover the normal radiation onset level by the pulse processing</a:t>
            </a:r>
            <a:r>
              <a:rPr lang="en-US" altLang="ja-JP" sz="1400" dirty="0"/>
              <a:t>.</a:t>
            </a:r>
          </a:p>
          <a:p>
            <a:pPr lvl="1"/>
            <a:r>
              <a:rPr lang="en-US" altLang="ja-JP" sz="1400" dirty="0"/>
              <a:t>For Main </a:t>
            </a:r>
            <a:r>
              <a:rPr lang="en-US" altLang="ja-JP" sz="1400" dirty="0" err="1"/>
              <a:t>iinac</a:t>
            </a:r>
            <a:r>
              <a:rPr lang="en-US" altLang="ja-JP" sz="1400" dirty="0"/>
              <a:t> we met the cavity degradation under beam operation after the unknown burst event of ML1. But for the latest 3 years, we did not see more degradation. </a:t>
            </a:r>
            <a:r>
              <a:rPr lang="en-US" altLang="ja-JP" sz="1400" u="sng" dirty="0"/>
              <a:t>Main </a:t>
            </a:r>
            <a:r>
              <a:rPr lang="en-US" altLang="ja-JP" sz="1400" u="sng"/>
              <a:t>issues are </a:t>
            </a:r>
            <a:r>
              <a:rPr lang="en-US" altLang="ja-JP" sz="1400" u="sng" dirty="0"/>
              <a:t>field emission for ML2 and thermal breakdown for ML1. </a:t>
            </a:r>
          </a:p>
          <a:p>
            <a:pPr lvl="1"/>
            <a:r>
              <a:rPr lang="en-US" altLang="ja-JP" sz="1400" dirty="0"/>
              <a:t>Finally, </a:t>
            </a:r>
            <a:r>
              <a:rPr lang="en-US" altLang="ja-JP" sz="1400" b="1" u="sng" dirty="0">
                <a:solidFill>
                  <a:srgbClr val="FF0000"/>
                </a:solidFill>
              </a:rPr>
              <a:t>by applying the pulse processing for both cryomodule before the beam operation, we kept the stable beam operation under LLRF optimization.</a:t>
            </a:r>
          </a:p>
          <a:p>
            <a:pPr lvl="1"/>
            <a:r>
              <a:rPr lang="en-US" altLang="ja-JP" sz="1400" dirty="0"/>
              <a:t>For higher energy operation, we </a:t>
            </a:r>
            <a:r>
              <a:rPr lang="en-US" altLang="ja-JP" sz="1400" dirty="0">
                <a:solidFill>
                  <a:srgbClr val="FF0000"/>
                </a:solidFill>
              </a:rPr>
              <a:t>applied pulsed operation to escape the HOM quench of injector.</a:t>
            </a:r>
            <a:r>
              <a:rPr lang="en-US" altLang="ja-JP" sz="1400" dirty="0"/>
              <a:t> We could </a:t>
            </a:r>
            <a:r>
              <a:rPr lang="en-US" altLang="ja-JP" sz="1400" u="sng" dirty="0"/>
              <a:t>increase the energy from 17.5 MeV to 23.0 MeV </a:t>
            </a:r>
            <a:r>
              <a:rPr lang="en-US" altLang="ja-JP" sz="1400" dirty="0"/>
              <a:t>for irradiation beam line. </a:t>
            </a:r>
          </a:p>
          <a:p>
            <a:r>
              <a:rPr lang="en-US" altLang="ja-JP" sz="1800" b="1" u="sng" dirty="0"/>
              <a:t>SRF R&amp;D </a:t>
            </a:r>
            <a:r>
              <a:rPr lang="en-US" altLang="ja-JP" sz="1800" dirty="0"/>
              <a:t>for future EUV-FEL and so on from </a:t>
            </a:r>
            <a:r>
              <a:rPr lang="en-US" altLang="ja-JP" sz="1800" dirty="0" err="1"/>
              <a:t>cERL</a:t>
            </a:r>
            <a:r>
              <a:rPr lang="en-US" altLang="ja-JP" sz="1800" dirty="0"/>
              <a:t> operation in KEK </a:t>
            </a:r>
          </a:p>
          <a:p>
            <a:pPr lvl="1"/>
            <a:r>
              <a:rPr lang="en-US" altLang="ja-JP" sz="1400" dirty="0"/>
              <a:t>More reliable operation, we design the </a:t>
            </a:r>
            <a:r>
              <a:rPr lang="en-US" altLang="ja-JP" sz="1400" b="1" u="sng" dirty="0">
                <a:solidFill>
                  <a:srgbClr val="FF0000"/>
                </a:solidFill>
              </a:rPr>
              <a:t>F.E suppression and HOM suppression cavity for EUV-FEL </a:t>
            </a:r>
            <a:r>
              <a:rPr lang="en-US" altLang="ja-JP" sz="1400" dirty="0"/>
              <a:t>and develop the </a:t>
            </a:r>
            <a:r>
              <a:rPr lang="en-US" altLang="ja-JP" sz="1400" b="1" dirty="0">
                <a:solidFill>
                  <a:srgbClr val="FF0000"/>
                </a:solidFill>
              </a:rPr>
              <a:t>F</a:t>
            </a:r>
            <a:r>
              <a:rPr lang="en-US" altLang="ja-JP" sz="1400" b="1" u="sng" dirty="0">
                <a:solidFill>
                  <a:srgbClr val="FF0000"/>
                </a:solidFill>
              </a:rPr>
              <a:t>.E reduction approaches (clean assembly , HOM damper)</a:t>
            </a:r>
          </a:p>
          <a:p>
            <a:pPr lvl="1"/>
            <a:r>
              <a:rPr lang="en-US" altLang="ja-JP" sz="1400" u="sng" dirty="0"/>
              <a:t>SRF Gun</a:t>
            </a:r>
            <a:r>
              <a:rPr lang="en-US" altLang="ja-JP" sz="1400" dirty="0"/>
              <a:t> is under developing for CW high current beam generation in KEK. (now FRIB) </a:t>
            </a:r>
          </a:p>
          <a:p>
            <a:pPr lvl="1"/>
            <a:r>
              <a:rPr lang="en-US" altLang="ja-JP" sz="1400" b="1" u="sng" dirty="0">
                <a:solidFill>
                  <a:srgbClr val="FF0000"/>
                </a:solidFill>
              </a:rPr>
              <a:t>Higher-Q R&amp;D and Nb3Sn cavity R&amp;D </a:t>
            </a:r>
            <a:r>
              <a:rPr lang="en-US" altLang="ja-JP" sz="1400" dirty="0"/>
              <a:t>also tried to reduce CW heat load.</a:t>
            </a:r>
          </a:p>
        </p:txBody>
      </p:sp>
      <p:pic>
        <p:nvPicPr>
          <p:cNvPr id="65" name="図 64">
            <a:extLst>
              <a:ext uri="{FF2B5EF4-FFF2-40B4-BE49-F238E27FC236}">
                <a16:creationId xmlns:a16="http://schemas.microsoft.com/office/drawing/2014/main" id="{2BCFEF44-3366-A50A-AF96-F377FEC25AA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3662" y="595119"/>
            <a:ext cx="6038467" cy="2880152"/>
          </a:xfrm>
          <a:prstGeom prst="rect">
            <a:avLst/>
          </a:prstGeom>
        </p:spPr>
      </p:pic>
      <p:pic>
        <p:nvPicPr>
          <p:cNvPr id="66" name="図 65">
            <a:extLst>
              <a:ext uri="{FF2B5EF4-FFF2-40B4-BE49-F238E27FC236}">
                <a16:creationId xmlns:a16="http://schemas.microsoft.com/office/drawing/2014/main" id="{BDFC6BF7-20FD-D3CB-53C5-2BEE22AC1DA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81756" y="1119915"/>
            <a:ext cx="2692020" cy="1956025"/>
          </a:xfrm>
          <a:prstGeom prst="rect">
            <a:avLst/>
          </a:prstGeom>
        </p:spPr>
      </p:pic>
      <p:sp>
        <p:nvSpPr>
          <p:cNvPr id="67" name="テキスト ボックス 66">
            <a:extLst>
              <a:ext uri="{FF2B5EF4-FFF2-40B4-BE49-F238E27FC236}">
                <a16:creationId xmlns:a16="http://schemas.microsoft.com/office/drawing/2014/main" id="{8DA3BAB4-1A22-3E10-5B9F-FF55618148ED}"/>
              </a:ext>
            </a:extLst>
          </p:cNvPr>
          <p:cNvSpPr txBox="1"/>
          <p:nvPr/>
        </p:nvSpPr>
        <p:spPr>
          <a:xfrm>
            <a:off x="9189065" y="2973720"/>
            <a:ext cx="3175372" cy="646331"/>
          </a:xfrm>
          <a:prstGeom prst="rect">
            <a:avLst/>
          </a:prstGeom>
          <a:noFill/>
        </p:spPr>
        <p:txBody>
          <a:bodyPr wrap="square" rtlCol="0">
            <a:spAutoFit/>
          </a:bodyPr>
          <a:lstStyle/>
          <a:p>
            <a:r>
              <a:rPr kumimoji="1" lang="en-US" altLang="ja-JP" sz="1200" dirty="0"/>
              <a:t>We could stable CW beam operation with 0.3mA energy recovery mode after installing undulator in 2022</a:t>
            </a:r>
            <a:endParaRPr kumimoji="1" lang="ja-JP" altLang="en-US" sz="1200" dirty="0"/>
          </a:p>
        </p:txBody>
      </p:sp>
      <p:pic>
        <p:nvPicPr>
          <p:cNvPr id="68" name="図 67">
            <a:extLst>
              <a:ext uri="{FF2B5EF4-FFF2-40B4-BE49-F238E27FC236}">
                <a16:creationId xmlns:a16="http://schemas.microsoft.com/office/drawing/2014/main" id="{4BC658DE-0CBD-4BBA-CC56-8FE9C5D481B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328711" y="1257863"/>
            <a:ext cx="2829478" cy="1980635"/>
          </a:xfrm>
          <a:prstGeom prst="rect">
            <a:avLst/>
          </a:prstGeom>
        </p:spPr>
      </p:pic>
      <p:sp>
        <p:nvSpPr>
          <p:cNvPr id="69" name="テキスト ボックス 68">
            <a:extLst>
              <a:ext uri="{FF2B5EF4-FFF2-40B4-BE49-F238E27FC236}">
                <a16:creationId xmlns:a16="http://schemas.microsoft.com/office/drawing/2014/main" id="{BAC2E744-4BD2-D2D9-1C46-CAE16AA96F0A}"/>
              </a:ext>
            </a:extLst>
          </p:cNvPr>
          <p:cNvSpPr txBox="1"/>
          <p:nvPr/>
        </p:nvSpPr>
        <p:spPr>
          <a:xfrm>
            <a:off x="6544061" y="3167494"/>
            <a:ext cx="2323072" cy="307777"/>
          </a:xfrm>
          <a:prstGeom prst="rect">
            <a:avLst/>
          </a:prstGeom>
          <a:noFill/>
        </p:spPr>
        <p:txBody>
          <a:bodyPr wrap="none" rtlCol="0">
            <a:spAutoFit/>
          </a:bodyPr>
          <a:lstStyle/>
          <a:p>
            <a:r>
              <a:rPr kumimoji="1" lang="en-US" altLang="ja-JP" sz="1400" dirty="0"/>
              <a:t>Small trip ratio for 10 years</a:t>
            </a:r>
            <a:endParaRPr kumimoji="1" lang="ja-JP" altLang="en-US" sz="1400" dirty="0"/>
          </a:p>
        </p:txBody>
      </p:sp>
      <p:pic>
        <p:nvPicPr>
          <p:cNvPr id="4" name="図 3">
            <a:extLst>
              <a:ext uri="{FF2B5EF4-FFF2-40B4-BE49-F238E27FC236}">
                <a16:creationId xmlns:a16="http://schemas.microsoft.com/office/drawing/2014/main" id="{BDD1A5DD-A3B7-3418-4593-0D125068EEC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209422" y="60337"/>
            <a:ext cx="798916" cy="504891"/>
          </a:xfrm>
          <a:prstGeom prst="rect">
            <a:avLst/>
          </a:prstGeom>
        </p:spPr>
      </p:pic>
      <p:pic>
        <p:nvPicPr>
          <p:cNvPr id="5" name="図 4">
            <a:extLst>
              <a:ext uri="{FF2B5EF4-FFF2-40B4-BE49-F238E27FC236}">
                <a16:creationId xmlns:a16="http://schemas.microsoft.com/office/drawing/2014/main" id="{B1B677FB-2048-FD1E-0A8B-451C14D6628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662" y="60337"/>
            <a:ext cx="1377823" cy="646331"/>
          </a:xfrm>
          <a:prstGeom prst="rect">
            <a:avLst/>
          </a:prstGeom>
        </p:spPr>
      </p:pic>
      <p:sp>
        <p:nvSpPr>
          <p:cNvPr id="7" name="テキスト ボックス 6">
            <a:extLst>
              <a:ext uri="{FF2B5EF4-FFF2-40B4-BE49-F238E27FC236}">
                <a16:creationId xmlns:a16="http://schemas.microsoft.com/office/drawing/2014/main" id="{2C647673-910D-3910-041A-3498AD24270A}"/>
              </a:ext>
            </a:extLst>
          </p:cNvPr>
          <p:cNvSpPr txBox="1"/>
          <p:nvPr/>
        </p:nvSpPr>
        <p:spPr>
          <a:xfrm>
            <a:off x="8717629" y="863761"/>
            <a:ext cx="3290709" cy="369332"/>
          </a:xfrm>
          <a:prstGeom prst="rect">
            <a:avLst/>
          </a:prstGeom>
          <a:noFill/>
        </p:spPr>
        <p:txBody>
          <a:bodyPr wrap="none" rtlCol="0">
            <a:spAutoFit/>
          </a:bodyPr>
          <a:lstStyle/>
          <a:p>
            <a:r>
              <a:rPr kumimoji="1" lang="en-US" altLang="ja-JP" dirty="0">
                <a:solidFill>
                  <a:srgbClr val="FF0000"/>
                </a:solidFill>
              </a:rPr>
              <a:t>100.0%</a:t>
            </a:r>
            <a:r>
              <a:rPr kumimoji="1" lang="ja-JP" altLang="en-US" dirty="0">
                <a:solidFill>
                  <a:srgbClr val="FF0000"/>
                </a:solidFill>
              </a:rPr>
              <a:t> </a:t>
            </a:r>
            <a:r>
              <a:rPr kumimoji="1" lang="en-US" altLang="ja-JP" dirty="0">
                <a:solidFill>
                  <a:srgbClr val="FF0000"/>
                </a:solidFill>
              </a:rPr>
              <a:t>+- 0.3 % energy recovery </a:t>
            </a:r>
            <a:endParaRPr kumimoji="1" lang="ja-JP" altLang="en-US" dirty="0">
              <a:solidFill>
                <a:srgbClr val="FF0000"/>
              </a:solidFill>
            </a:endParaRPr>
          </a:p>
        </p:txBody>
      </p:sp>
      <p:sp>
        <p:nvSpPr>
          <p:cNvPr id="6" name="テキスト ボックス 5">
            <a:extLst>
              <a:ext uri="{FF2B5EF4-FFF2-40B4-BE49-F238E27FC236}">
                <a16:creationId xmlns:a16="http://schemas.microsoft.com/office/drawing/2014/main" id="{55274C46-4713-3FA2-D09B-BD200CA73778}"/>
              </a:ext>
            </a:extLst>
          </p:cNvPr>
          <p:cNvSpPr txBox="1"/>
          <p:nvPr/>
        </p:nvSpPr>
        <p:spPr>
          <a:xfrm>
            <a:off x="4681676" y="469660"/>
            <a:ext cx="7872023" cy="369332"/>
          </a:xfrm>
          <a:prstGeom prst="rect">
            <a:avLst/>
          </a:prstGeom>
          <a:noFill/>
        </p:spPr>
        <p:txBody>
          <a:bodyPr wrap="square">
            <a:spAutoFit/>
          </a:bodyPr>
          <a:lstStyle/>
          <a:p>
            <a:r>
              <a:rPr lang="en-US" altLang="ja-JP" sz="1800" dirty="0"/>
              <a:t>KEK </a:t>
            </a:r>
            <a:r>
              <a:rPr lang="en-US" altLang="ja-JP" sz="1800" dirty="0" err="1"/>
              <a:t>cERL</a:t>
            </a:r>
            <a:r>
              <a:rPr lang="en-US" altLang="ja-JP" sz="1800" dirty="0"/>
              <a:t> cryomodule are operating from 2012 until now for almost 10 years. </a:t>
            </a:r>
          </a:p>
        </p:txBody>
      </p:sp>
      <p:sp>
        <p:nvSpPr>
          <p:cNvPr id="8" name="テキスト ボックス 7">
            <a:extLst>
              <a:ext uri="{FF2B5EF4-FFF2-40B4-BE49-F238E27FC236}">
                <a16:creationId xmlns:a16="http://schemas.microsoft.com/office/drawing/2014/main" id="{0C3E45B8-2F47-93CC-3138-0D5875A8F486}"/>
              </a:ext>
            </a:extLst>
          </p:cNvPr>
          <p:cNvSpPr txBox="1"/>
          <p:nvPr/>
        </p:nvSpPr>
        <p:spPr>
          <a:xfrm>
            <a:off x="7141679" y="878983"/>
            <a:ext cx="1220527" cy="369332"/>
          </a:xfrm>
          <a:prstGeom prst="rect">
            <a:avLst/>
          </a:prstGeom>
          <a:noFill/>
        </p:spPr>
        <p:txBody>
          <a:bodyPr wrap="none" rtlCol="0">
            <a:spAutoFit/>
          </a:bodyPr>
          <a:lstStyle/>
          <a:p>
            <a:r>
              <a:rPr kumimoji="1" lang="en-US" altLang="ja-JP" dirty="0">
                <a:solidFill>
                  <a:srgbClr val="0000CC"/>
                </a:solidFill>
              </a:rPr>
              <a:t>Very stable</a:t>
            </a:r>
            <a:endParaRPr kumimoji="1" lang="ja-JP" altLang="en-US" dirty="0">
              <a:solidFill>
                <a:srgbClr val="0000CC"/>
              </a:solidFill>
            </a:endParaRPr>
          </a:p>
        </p:txBody>
      </p:sp>
    </p:spTree>
    <p:extLst>
      <p:ext uri="{BB962C8B-B14F-4D97-AF65-F5344CB8AC3E}">
        <p14:creationId xmlns:p14="http://schemas.microsoft.com/office/powerpoint/2010/main" val="2846506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Summary MESA Modules – Florian Hug (U Mainz)</a:t>
            </a:r>
          </a:p>
        </p:txBody>
      </p:sp>
      <mc:AlternateContent xmlns:mc="http://schemas.openxmlformats.org/markup-compatibility/2006" xmlns:a14="http://schemas.microsoft.com/office/drawing/2010/main">
        <mc:Choice Requires="a14">
          <p:sp>
            <p:nvSpPr>
              <p:cNvPr id="55" name="Rechteck 54"/>
              <p:cNvSpPr/>
              <p:nvPr/>
            </p:nvSpPr>
            <p:spPr>
              <a:xfrm>
                <a:off x="609600" y="1015138"/>
                <a:ext cx="9278860" cy="5463034"/>
              </a:xfrm>
              <a:prstGeom prst="rect">
                <a:avLst/>
              </a:prstGeom>
            </p:spPr>
            <p:txBody>
              <a:bodyPr wrap="square">
                <a:spAutoFit/>
              </a:bodyPr>
              <a:lstStyle/>
              <a:p>
                <a:pPr>
                  <a:lnSpc>
                    <a:spcPct val="150000"/>
                  </a:lnSpc>
                </a:pPr>
                <a:r>
                  <a:rPr lang="de-DE" sz="2800" b="1" dirty="0" err="1">
                    <a:solidFill>
                      <a:srgbClr val="002060"/>
                    </a:solidFill>
                    <a:latin typeface="Calibri"/>
                  </a:rPr>
                  <a:t>Cryomodule</a:t>
                </a:r>
                <a:r>
                  <a:rPr lang="de-DE" sz="2800" dirty="0">
                    <a:solidFill>
                      <a:srgbClr val="002060"/>
                    </a:solidFill>
                    <a:latin typeface="Calibri"/>
                  </a:rPr>
                  <a:t> </a:t>
                </a:r>
                <a:r>
                  <a:rPr lang="de-DE" sz="2800" dirty="0" err="1">
                    <a:solidFill>
                      <a:srgbClr val="002060"/>
                    </a:solidFill>
                    <a:latin typeface="Calibri"/>
                  </a:rPr>
                  <a:t>production</a:t>
                </a:r>
                <a:r>
                  <a:rPr lang="de-DE" sz="2800" dirty="0">
                    <a:solidFill>
                      <a:srgbClr val="002060"/>
                    </a:solidFill>
                    <a:latin typeface="Calibri"/>
                  </a:rPr>
                  <a:t>:</a:t>
                </a:r>
              </a:p>
              <a:p>
                <a:endParaRPr lang="de-DE" sz="900" dirty="0">
                  <a:solidFill>
                    <a:srgbClr val="002060"/>
                  </a:solidFill>
                  <a:latin typeface="Calibri"/>
                </a:endParaRPr>
              </a:p>
              <a:p>
                <a:pPr marL="457200" indent="-457200">
                  <a:buFont typeface="Arial" panose="020B0604020202020204" pitchFamily="34" charset="0"/>
                  <a:buChar char="•"/>
                </a:pPr>
                <a:r>
                  <a:rPr lang="de-DE" sz="2800" dirty="0" err="1">
                    <a:solidFill>
                      <a:srgbClr val="002060"/>
                    </a:solidFill>
                    <a:latin typeface="Calibri"/>
                  </a:rPr>
                  <a:t>Successful</a:t>
                </a:r>
                <a:r>
                  <a:rPr lang="de-DE" sz="2800" dirty="0">
                    <a:solidFill>
                      <a:srgbClr val="002060"/>
                    </a:solidFill>
                    <a:latin typeface="Calibri"/>
                  </a:rPr>
                  <a:t> „turn </a:t>
                </a:r>
                <a:r>
                  <a:rPr lang="de-DE" sz="2800" dirty="0" err="1">
                    <a:solidFill>
                      <a:srgbClr val="002060"/>
                    </a:solidFill>
                    <a:latin typeface="Calibri"/>
                  </a:rPr>
                  <a:t>key</a:t>
                </a:r>
                <a:r>
                  <a:rPr lang="de-DE" sz="2800" dirty="0">
                    <a:solidFill>
                      <a:srgbClr val="002060"/>
                    </a:solidFill>
                    <a:latin typeface="Calibri"/>
                  </a:rPr>
                  <a:t>“ CM </a:t>
                </a:r>
                <a:r>
                  <a:rPr lang="de-DE" sz="2800" dirty="0" err="1">
                    <a:solidFill>
                      <a:srgbClr val="002060"/>
                    </a:solidFill>
                    <a:latin typeface="Calibri"/>
                  </a:rPr>
                  <a:t>production</a:t>
                </a:r>
                <a:r>
                  <a:rPr lang="de-DE" sz="2800" dirty="0">
                    <a:solidFill>
                      <a:srgbClr val="002060"/>
                    </a:solidFill>
                    <a:latin typeface="Calibri"/>
                  </a:rPr>
                  <a:t> </a:t>
                </a:r>
                <a:r>
                  <a:rPr lang="de-DE" sz="2800" dirty="0" err="1">
                    <a:solidFill>
                      <a:srgbClr val="002060"/>
                    </a:solidFill>
                    <a:latin typeface="Calibri"/>
                  </a:rPr>
                  <a:t>by</a:t>
                </a:r>
                <a:r>
                  <a:rPr lang="de-DE" sz="2800" dirty="0">
                    <a:solidFill>
                      <a:srgbClr val="002060"/>
                    </a:solidFill>
                    <a:latin typeface="Calibri"/>
                  </a:rPr>
                  <a:t> </a:t>
                </a:r>
                <a:r>
                  <a:rPr lang="de-DE" sz="2800" dirty="0" err="1">
                    <a:solidFill>
                      <a:srgbClr val="002060"/>
                    </a:solidFill>
                    <a:latin typeface="Calibri"/>
                  </a:rPr>
                  <a:t>industry</a:t>
                </a:r>
                <a:endParaRPr lang="de-DE" sz="2800" dirty="0">
                  <a:solidFill>
                    <a:srgbClr val="002060"/>
                  </a:solidFill>
                  <a:latin typeface="Calibri"/>
                </a:endParaRPr>
              </a:p>
              <a:p>
                <a:pPr marL="457200" indent="-457200">
                  <a:buFont typeface="Arial" panose="020B0604020202020204" pitchFamily="34" charset="0"/>
                  <a:buChar char="•"/>
                </a:pPr>
                <a:r>
                  <a:rPr lang="de-DE" sz="2800" dirty="0">
                    <a:solidFill>
                      <a:srgbClr val="002060"/>
                    </a:solidFill>
                    <a:latin typeface="Calibri"/>
                  </a:rPr>
                  <a:t>2 </a:t>
                </a:r>
                <a:r>
                  <a:rPr lang="de-DE" sz="2800" dirty="0" err="1">
                    <a:solidFill>
                      <a:srgbClr val="002060"/>
                    </a:solidFill>
                    <a:latin typeface="Calibri"/>
                  </a:rPr>
                  <a:t>modules</a:t>
                </a:r>
                <a:r>
                  <a:rPr lang="de-DE" sz="2800" dirty="0">
                    <a:solidFill>
                      <a:srgbClr val="002060"/>
                    </a:solidFill>
                    <a:latin typeface="Calibri"/>
                  </a:rPr>
                  <a:t> </a:t>
                </a:r>
                <a:r>
                  <a:rPr lang="de-DE" sz="2800" dirty="0" err="1">
                    <a:solidFill>
                      <a:srgbClr val="002060"/>
                    </a:solidFill>
                    <a:latin typeface="Calibri"/>
                  </a:rPr>
                  <a:t>with</a:t>
                </a:r>
                <a:r>
                  <a:rPr lang="de-DE" sz="2800" dirty="0">
                    <a:solidFill>
                      <a:srgbClr val="002060"/>
                    </a:solidFill>
                    <a:latin typeface="Calibri"/>
                  </a:rPr>
                  <a:t>  2x 12.5 MV/m @ </a:t>
                </a:r>
                <a14:m>
                  <m:oMath xmlns:m="http://schemas.openxmlformats.org/officeDocument/2006/math">
                    <m:sSub>
                      <m:sSubPr>
                        <m:ctrlPr>
                          <a:rPr lang="de-DE" sz="2800" i="1">
                            <a:solidFill>
                              <a:srgbClr val="002060"/>
                            </a:solidFill>
                            <a:latin typeface="Cambria Math" panose="02040503050406030204" pitchFamily="18" charset="0"/>
                          </a:rPr>
                        </m:ctrlPr>
                      </m:sSubPr>
                      <m:e>
                        <m:r>
                          <a:rPr lang="de-DE" sz="2800" i="1">
                            <a:solidFill>
                              <a:srgbClr val="002060"/>
                            </a:solidFill>
                            <a:latin typeface="Cambria Math" panose="02040503050406030204" pitchFamily="18" charset="0"/>
                          </a:rPr>
                          <m:t>𝑄</m:t>
                        </m:r>
                      </m:e>
                      <m:sub>
                        <m:r>
                          <a:rPr lang="de-DE" sz="2800" i="1">
                            <a:solidFill>
                              <a:srgbClr val="002060"/>
                            </a:solidFill>
                            <a:latin typeface="Cambria Math" panose="02040503050406030204" pitchFamily="18" charset="0"/>
                          </a:rPr>
                          <m:t>0</m:t>
                        </m:r>
                      </m:sub>
                    </m:sSub>
                    <m:r>
                      <a:rPr lang="de-DE" sz="2800" i="1">
                        <a:solidFill>
                          <a:srgbClr val="002060"/>
                        </a:solidFill>
                        <a:latin typeface="Cambria Math" panose="02040503050406030204" pitchFamily="18" charset="0"/>
                      </a:rPr>
                      <m:t>=1.2</m:t>
                    </m:r>
                    <m:r>
                      <a:rPr lang="de-DE" sz="2800" i="1">
                        <a:solidFill>
                          <a:srgbClr val="002060"/>
                        </a:solidFill>
                        <a:latin typeface="Cambria Math" panose="02040503050406030204" pitchFamily="18" charset="0"/>
                        <a:ea typeface="Cambria Math" panose="02040503050406030204" pitchFamily="18" charset="0"/>
                      </a:rPr>
                      <m:t>∙</m:t>
                    </m:r>
                    <m:sSup>
                      <m:sSupPr>
                        <m:ctrlPr>
                          <a:rPr lang="de-DE" sz="2800" i="1">
                            <a:solidFill>
                              <a:srgbClr val="002060"/>
                            </a:solidFill>
                            <a:latin typeface="Cambria Math" panose="02040503050406030204" pitchFamily="18" charset="0"/>
                            <a:ea typeface="Cambria Math" panose="02040503050406030204" pitchFamily="18" charset="0"/>
                          </a:rPr>
                        </m:ctrlPr>
                      </m:sSupPr>
                      <m:e>
                        <m:r>
                          <a:rPr lang="de-DE" sz="2800" i="1">
                            <a:solidFill>
                              <a:srgbClr val="002060"/>
                            </a:solidFill>
                            <a:latin typeface="Cambria Math" panose="02040503050406030204" pitchFamily="18" charset="0"/>
                            <a:ea typeface="Cambria Math" panose="02040503050406030204" pitchFamily="18" charset="0"/>
                          </a:rPr>
                          <m:t>10</m:t>
                        </m:r>
                      </m:e>
                      <m:sup>
                        <m:r>
                          <a:rPr lang="de-DE" sz="2800" i="1">
                            <a:solidFill>
                              <a:srgbClr val="002060"/>
                            </a:solidFill>
                            <a:latin typeface="Cambria Math" panose="02040503050406030204" pitchFamily="18" charset="0"/>
                            <a:ea typeface="Cambria Math" panose="02040503050406030204" pitchFamily="18" charset="0"/>
                          </a:rPr>
                          <m:t>10</m:t>
                        </m:r>
                      </m:sup>
                    </m:sSup>
                  </m:oMath>
                </a14:m>
                <a:endParaRPr lang="de-DE" sz="2800" dirty="0">
                  <a:solidFill>
                    <a:srgbClr val="002060"/>
                  </a:solidFill>
                  <a:latin typeface="Calibri"/>
                  <a:ea typeface="Cambria Math" panose="02040503050406030204" pitchFamily="18" charset="0"/>
                </a:endParaRPr>
              </a:p>
              <a:p>
                <a:pPr>
                  <a:lnSpc>
                    <a:spcPct val="150000"/>
                  </a:lnSpc>
                </a:pPr>
                <a:r>
                  <a:rPr lang="de-DE" sz="2800" b="1" dirty="0" err="1">
                    <a:solidFill>
                      <a:srgbClr val="002060"/>
                    </a:solidFill>
                    <a:latin typeface="Calibri"/>
                  </a:rPr>
                  <a:t>Cryomodule</a:t>
                </a:r>
                <a:r>
                  <a:rPr lang="de-DE" sz="2800" dirty="0">
                    <a:solidFill>
                      <a:srgbClr val="002060"/>
                    </a:solidFill>
                    <a:latin typeface="Calibri"/>
                  </a:rPr>
                  <a:t> </a:t>
                </a:r>
                <a:r>
                  <a:rPr lang="de-DE" sz="2800" dirty="0" err="1">
                    <a:solidFill>
                      <a:srgbClr val="002060"/>
                    </a:solidFill>
                    <a:latin typeface="Calibri"/>
                  </a:rPr>
                  <a:t>future</a:t>
                </a:r>
                <a:r>
                  <a:rPr lang="de-DE" sz="2800" dirty="0">
                    <a:solidFill>
                      <a:srgbClr val="002060"/>
                    </a:solidFill>
                    <a:latin typeface="Calibri"/>
                  </a:rPr>
                  <a:t>:</a:t>
                </a:r>
              </a:p>
              <a:p>
                <a:endParaRPr lang="de-DE" sz="900" dirty="0">
                  <a:solidFill>
                    <a:srgbClr val="002060"/>
                  </a:solidFill>
                  <a:latin typeface="Calibri"/>
                </a:endParaRPr>
              </a:p>
              <a:p>
                <a:pPr marL="457200" indent="-457200">
                  <a:buFont typeface="Arial" panose="020B0604020202020204" pitchFamily="34" charset="0"/>
                  <a:buChar char="•"/>
                </a:pPr>
                <a:r>
                  <a:rPr lang="de-DE" sz="2800" dirty="0" err="1">
                    <a:solidFill>
                      <a:srgbClr val="002060"/>
                    </a:solidFill>
                    <a:latin typeface="Calibri"/>
                  </a:rPr>
                  <a:t>Refurbishment</a:t>
                </a:r>
                <a:r>
                  <a:rPr lang="de-DE" sz="2800" dirty="0">
                    <a:solidFill>
                      <a:srgbClr val="002060"/>
                    </a:solidFill>
                    <a:latin typeface="Calibri"/>
                  </a:rPr>
                  <a:t> </a:t>
                </a:r>
                <a:r>
                  <a:rPr lang="de-DE" sz="2800" dirty="0" err="1">
                    <a:solidFill>
                      <a:srgbClr val="002060"/>
                    </a:solidFill>
                    <a:latin typeface="Calibri"/>
                  </a:rPr>
                  <a:t>of</a:t>
                </a:r>
                <a:r>
                  <a:rPr lang="de-DE" sz="2800" dirty="0">
                    <a:solidFill>
                      <a:srgbClr val="002060"/>
                    </a:solidFill>
                    <a:latin typeface="Calibri"/>
                  </a:rPr>
                  <a:t> a spare </a:t>
                </a:r>
                <a:r>
                  <a:rPr lang="de-DE" sz="2800" dirty="0" err="1">
                    <a:solidFill>
                      <a:srgbClr val="002060"/>
                    </a:solidFill>
                    <a:latin typeface="Calibri"/>
                  </a:rPr>
                  <a:t>module</a:t>
                </a:r>
                <a:r>
                  <a:rPr lang="de-DE" sz="2800" dirty="0">
                    <a:solidFill>
                      <a:srgbClr val="002060"/>
                    </a:solidFill>
                    <a:latin typeface="Calibri"/>
                  </a:rPr>
                  <a:t> (</a:t>
                </a:r>
                <a:r>
                  <a:rPr lang="de-DE" sz="2800" dirty="0" err="1">
                    <a:solidFill>
                      <a:srgbClr val="002060"/>
                    </a:solidFill>
                    <a:latin typeface="Calibri"/>
                  </a:rPr>
                  <a:t>from</a:t>
                </a:r>
                <a:r>
                  <a:rPr lang="de-DE" sz="2800" dirty="0">
                    <a:solidFill>
                      <a:srgbClr val="002060"/>
                    </a:solidFill>
                    <a:latin typeface="Calibri"/>
                  </a:rPr>
                  <a:t> ALICE) </a:t>
                </a:r>
                <a:r>
                  <a:rPr lang="de-DE" sz="2800" dirty="0" err="1">
                    <a:solidFill>
                      <a:srgbClr val="002060"/>
                    </a:solidFill>
                    <a:latin typeface="Calibri"/>
                  </a:rPr>
                  <a:t>ongoing</a:t>
                </a:r>
                <a:r>
                  <a:rPr lang="de-DE" sz="2800" dirty="0">
                    <a:solidFill>
                      <a:srgbClr val="002060"/>
                    </a:solidFill>
                    <a:latin typeface="Calibri"/>
                  </a:rPr>
                  <a:t> </a:t>
                </a:r>
                <a:br>
                  <a:rPr lang="de-DE" sz="2800" dirty="0">
                    <a:solidFill>
                      <a:srgbClr val="002060"/>
                    </a:solidFill>
                    <a:latin typeface="Calibri"/>
                  </a:rPr>
                </a:br>
                <a:r>
                  <a:rPr lang="de-DE" sz="2800" dirty="0">
                    <a:solidFill>
                      <a:srgbClr val="002060"/>
                    </a:solidFill>
                    <a:latin typeface="Calibri"/>
                    <a:sym typeface="Wingdings" panose="05000000000000000000" pitchFamily="2" charset="2"/>
                  </a:rPr>
                  <a:t> </a:t>
                </a:r>
                <a:r>
                  <a:rPr lang="de-DE" sz="2800" dirty="0" err="1">
                    <a:solidFill>
                      <a:srgbClr val="002060"/>
                    </a:solidFill>
                    <a:latin typeface="Calibri"/>
                    <a:sym typeface="Wingdings" panose="05000000000000000000" pitchFamily="2" charset="2"/>
                  </a:rPr>
                  <a:t>future</a:t>
                </a:r>
                <a:r>
                  <a:rPr lang="de-DE" sz="2800" dirty="0">
                    <a:solidFill>
                      <a:srgbClr val="002060"/>
                    </a:solidFill>
                    <a:latin typeface="Calibri"/>
                    <a:sym typeface="Wingdings" panose="05000000000000000000" pitchFamily="2" charset="2"/>
                  </a:rPr>
                  <a:t> </a:t>
                </a:r>
                <a:r>
                  <a:rPr lang="de-DE" sz="2800" dirty="0" err="1">
                    <a:solidFill>
                      <a:srgbClr val="002060"/>
                    </a:solidFill>
                    <a:latin typeface="Calibri"/>
                    <a:sym typeface="Wingdings" panose="05000000000000000000" pitchFamily="2" charset="2"/>
                  </a:rPr>
                  <a:t>maintenance</a:t>
                </a:r>
                <a:r>
                  <a:rPr lang="de-DE" sz="2800" dirty="0">
                    <a:solidFill>
                      <a:srgbClr val="002060"/>
                    </a:solidFill>
                    <a:latin typeface="Calibri"/>
                    <a:sym typeface="Wingdings" panose="05000000000000000000" pitchFamily="2" charset="2"/>
                  </a:rPr>
                  <a:t>, </a:t>
                </a:r>
                <a:r>
                  <a:rPr lang="de-DE" sz="2800" dirty="0" err="1">
                    <a:solidFill>
                      <a:srgbClr val="002060"/>
                    </a:solidFill>
                    <a:latin typeface="Calibri"/>
                    <a:sym typeface="Wingdings" panose="05000000000000000000" pitchFamily="2" charset="2"/>
                  </a:rPr>
                  <a:t>hands</a:t>
                </a:r>
                <a:r>
                  <a:rPr lang="de-DE" sz="2800" dirty="0">
                    <a:solidFill>
                      <a:srgbClr val="002060"/>
                    </a:solidFill>
                    <a:latin typeface="Calibri"/>
                    <a:sym typeface="Wingdings" panose="05000000000000000000" pitchFamily="2" charset="2"/>
                  </a:rPr>
                  <a:t> on </a:t>
                </a:r>
                <a:r>
                  <a:rPr lang="de-DE" sz="2800" dirty="0" err="1">
                    <a:solidFill>
                      <a:srgbClr val="002060"/>
                    </a:solidFill>
                    <a:latin typeface="Calibri"/>
                    <a:sym typeface="Wingdings" panose="05000000000000000000" pitchFamily="2" charset="2"/>
                  </a:rPr>
                  <a:t>experience</a:t>
                </a:r>
                <a:r>
                  <a:rPr lang="de-DE" sz="2800" dirty="0">
                    <a:solidFill>
                      <a:srgbClr val="002060"/>
                    </a:solidFill>
                    <a:latin typeface="Calibri"/>
                    <a:sym typeface="Wingdings" panose="05000000000000000000" pitchFamily="2" charset="2"/>
                  </a:rPr>
                  <a:t>, </a:t>
                </a:r>
                <a:r>
                  <a:rPr lang="de-DE" sz="2800" dirty="0" err="1">
                    <a:solidFill>
                      <a:srgbClr val="002060"/>
                    </a:solidFill>
                    <a:latin typeface="Calibri"/>
                    <a:sym typeface="Wingdings" panose="05000000000000000000" pitchFamily="2" charset="2"/>
                  </a:rPr>
                  <a:t>tests</a:t>
                </a:r>
                <a:r>
                  <a:rPr lang="de-DE" sz="2800" dirty="0">
                    <a:solidFill>
                      <a:srgbClr val="002060"/>
                    </a:solidFill>
                    <a:latin typeface="Calibri"/>
                    <a:sym typeface="Wingdings" panose="05000000000000000000" pitchFamily="2" charset="2"/>
                  </a:rPr>
                  <a:t> on </a:t>
                </a:r>
                <a:r>
                  <a:rPr lang="de-DE" sz="2800" dirty="0" err="1">
                    <a:solidFill>
                      <a:srgbClr val="002060"/>
                    </a:solidFill>
                    <a:latin typeface="Calibri"/>
                    <a:sym typeface="Wingdings" panose="05000000000000000000" pitchFamily="2" charset="2"/>
                  </a:rPr>
                  <a:t>coated</a:t>
                </a:r>
                <a:r>
                  <a:rPr lang="de-DE" sz="2800" dirty="0">
                    <a:solidFill>
                      <a:srgbClr val="002060"/>
                    </a:solidFill>
                    <a:latin typeface="Calibri"/>
                    <a:sym typeface="Wingdings" panose="05000000000000000000" pitchFamily="2" charset="2"/>
                  </a:rPr>
                  <a:t> HOM </a:t>
                </a:r>
                <a:r>
                  <a:rPr lang="de-DE" sz="2800" dirty="0" err="1">
                    <a:solidFill>
                      <a:srgbClr val="002060"/>
                    </a:solidFill>
                    <a:latin typeface="Calibri"/>
                    <a:sym typeface="Wingdings" panose="05000000000000000000" pitchFamily="2" charset="2"/>
                  </a:rPr>
                  <a:t>antennas</a:t>
                </a:r>
                <a:r>
                  <a:rPr lang="de-DE" sz="2800" dirty="0">
                    <a:solidFill>
                      <a:srgbClr val="002060"/>
                    </a:solidFill>
                    <a:latin typeface="Calibri"/>
                    <a:sym typeface="Wingdings" panose="05000000000000000000" pitchFamily="2" charset="2"/>
                  </a:rPr>
                  <a:t> </a:t>
                </a:r>
                <a:r>
                  <a:rPr lang="de-DE" sz="2800" dirty="0" err="1">
                    <a:solidFill>
                      <a:srgbClr val="002060"/>
                    </a:solidFill>
                    <a:latin typeface="Calibri"/>
                    <a:sym typeface="Wingdings" panose="05000000000000000000" pitchFamily="2" charset="2"/>
                  </a:rPr>
                  <a:t>for</a:t>
                </a:r>
                <a:r>
                  <a:rPr lang="de-DE" sz="2800" dirty="0">
                    <a:solidFill>
                      <a:srgbClr val="002060"/>
                    </a:solidFill>
                    <a:latin typeface="Calibri"/>
                    <a:sym typeface="Wingdings" panose="05000000000000000000" pitchFamily="2" charset="2"/>
                  </a:rPr>
                  <a:t> </a:t>
                </a:r>
                <a:r>
                  <a:rPr lang="de-DE" sz="2800" dirty="0" err="1">
                    <a:solidFill>
                      <a:srgbClr val="002060"/>
                    </a:solidFill>
                    <a:latin typeface="Calibri"/>
                    <a:sym typeface="Wingdings" panose="05000000000000000000" pitchFamily="2" charset="2"/>
                  </a:rPr>
                  <a:t>higher</a:t>
                </a:r>
                <a:r>
                  <a:rPr lang="de-DE" sz="2800" dirty="0">
                    <a:solidFill>
                      <a:srgbClr val="002060"/>
                    </a:solidFill>
                    <a:latin typeface="Calibri"/>
                    <a:sym typeface="Wingdings" panose="05000000000000000000" pitchFamily="2" charset="2"/>
                  </a:rPr>
                  <a:t> beam </a:t>
                </a:r>
                <a:r>
                  <a:rPr lang="de-DE" sz="2800" dirty="0" err="1">
                    <a:solidFill>
                      <a:srgbClr val="002060"/>
                    </a:solidFill>
                    <a:latin typeface="Calibri"/>
                    <a:sym typeface="Wingdings" panose="05000000000000000000" pitchFamily="2" charset="2"/>
                  </a:rPr>
                  <a:t>loading</a:t>
                </a:r>
                <a:endParaRPr lang="de-DE" sz="2800" dirty="0">
                  <a:solidFill>
                    <a:srgbClr val="002060"/>
                  </a:solidFill>
                  <a:latin typeface="Calibri"/>
                  <a:sym typeface="Wingdings" panose="05000000000000000000" pitchFamily="2" charset="2"/>
                </a:endParaRPr>
              </a:p>
              <a:p>
                <a:pPr>
                  <a:lnSpc>
                    <a:spcPct val="150000"/>
                  </a:lnSpc>
                </a:pPr>
                <a:r>
                  <a:rPr lang="de-DE" sz="2800" b="1" dirty="0">
                    <a:solidFill>
                      <a:srgbClr val="002060"/>
                    </a:solidFill>
                    <a:latin typeface="Calibri"/>
                  </a:rPr>
                  <a:t>„Turn </a:t>
                </a:r>
                <a:r>
                  <a:rPr lang="de-DE" sz="2800" b="1" dirty="0" err="1">
                    <a:solidFill>
                      <a:srgbClr val="002060"/>
                    </a:solidFill>
                    <a:latin typeface="Calibri"/>
                  </a:rPr>
                  <a:t>key</a:t>
                </a:r>
                <a:r>
                  <a:rPr lang="de-DE" sz="2800" b="1" dirty="0">
                    <a:solidFill>
                      <a:srgbClr val="002060"/>
                    </a:solidFill>
                    <a:latin typeface="Calibri"/>
                  </a:rPr>
                  <a:t>“</a:t>
                </a:r>
                <a:r>
                  <a:rPr lang="de-DE" sz="2800" dirty="0">
                    <a:solidFill>
                      <a:srgbClr val="002060"/>
                    </a:solidFill>
                    <a:latin typeface="Calibri"/>
                  </a:rPr>
                  <a:t> </a:t>
                </a:r>
                <a:r>
                  <a:rPr lang="de-DE" sz="2800" dirty="0" err="1">
                    <a:solidFill>
                      <a:srgbClr val="002060"/>
                    </a:solidFill>
                    <a:latin typeface="Calibri"/>
                  </a:rPr>
                  <a:t>experience</a:t>
                </a:r>
                <a:r>
                  <a:rPr lang="de-DE" sz="2800" dirty="0">
                    <a:solidFill>
                      <a:srgbClr val="002060"/>
                    </a:solidFill>
                    <a:latin typeface="Calibri"/>
                  </a:rPr>
                  <a:t>:</a:t>
                </a:r>
              </a:p>
              <a:p>
                <a:endParaRPr lang="de-DE" sz="900" dirty="0">
                  <a:solidFill>
                    <a:srgbClr val="002060"/>
                  </a:solidFill>
                  <a:latin typeface="Calibri"/>
                </a:endParaRPr>
              </a:p>
              <a:p>
                <a:pPr marL="457200" indent="-457200">
                  <a:buFont typeface="Arial" panose="020B0604020202020204" pitchFamily="34" charset="0"/>
                  <a:buChar char="•"/>
                </a:pPr>
                <a:r>
                  <a:rPr lang="de-DE" sz="2800" dirty="0">
                    <a:solidFill>
                      <a:srgbClr val="002060"/>
                    </a:solidFill>
                    <a:latin typeface="Calibri"/>
                  </a:rPr>
                  <a:t>Urgent </a:t>
                </a:r>
                <a:r>
                  <a:rPr lang="de-DE" sz="2800" dirty="0" err="1">
                    <a:solidFill>
                      <a:srgbClr val="002060"/>
                    </a:solidFill>
                    <a:latin typeface="Calibri"/>
                  </a:rPr>
                  <a:t>need</a:t>
                </a:r>
                <a:r>
                  <a:rPr lang="de-DE" sz="2800" dirty="0">
                    <a:solidFill>
                      <a:srgbClr val="002060"/>
                    </a:solidFill>
                    <a:latin typeface="Calibri"/>
                  </a:rPr>
                  <a:t> </a:t>
                </a:r>
                <a:r>
                  <a:rPr lang="de-DE" sz="2800" dirty="0" err="1">
                    <a:solidFill>
                      <a:srgbClr val="002060"/>
                    </a:solidFill>
                    <a:latin typeface="Calibri"/>
                  </a:rPr>
                  <a:t>of</a:t>
                </a:r>
                <a:r>
                  <a:rPr lang="de-DE" sz="2800" dirty="0">
                    <a:solidFill>
                      <a:srgbClr val="002060"/>
                    </a:solidFill>
                    <a:latin typeface="Calibri"/>
                  </a:rPr>
                  <a:t> </a:t>
                </a:r>
                <a:r>
                  <a:rPr lang="de-DE" sz="2800" dirty="0" err="1">
                    <a:solidFill>
                      <a:srgbClr val="002060"/>
                    </a:solidFill>
                    <a:latin typeface="Calibri"/>
                  </a:rPr>
                  <a:t>close</a:t>
                </a:r>
                <a:r>
                  <a:rPr lang="de-DE" sz="2800" dirty="0">
                    <a:solidFill>
                      <a:srgbClr val="002060"/>
                    </a:solidFill>
                    <a:latin typeface="Calibri"/>
                  </a:rPr>
                  <a:t> </a:t>
                </a:r>
                <a:r>
                  <a:rPr lang="de-DE" sz="2800" dirty="0" err="1">
                    <a:solidFill>
                      <a:srgbClr val="002060"/>
                    </a:solidFill>
                    <a:latin typeface="Calibri"/>
                  </a:rPr>
                  <a:t>contact</a:t>
                </a:r>
                <a:r>
                  <a:rPr lang="de-DE" sz="2800" dirty="0">
                    <a:solidFill>
                      <a:srgbClr val="002060"/>
                    </a:solidFill>
                    <a:latin typeface="Calibri"/>
                  </a:rPr>
                  <a:t> </a:t>
                </a:r>
                <a:r>
                  <a:rPr lang="de-DE" sz="2800" dirty="0" err="1">
                    <a:solidFill>
                      <a:srgbClr val="002060"/>
                    </a:solidFill>
                    <a:latin typeface="Calibri"/>
                  </a:rPr>
                  <a:t>to</a:t>
                </a:r>
                <a:r>
                  <a:rPr lang="de-DE" sz="2800" dirty="0">
                    <a:solidFill>
                      <a:srgbClr val="002060"/>
                    </a:solidFill>
                    <a:latin typeface="Calibri"/>
                  </a:rPr>
                  <a:t> </a:t>
                </a:r>
                <a:r>
                  <a:rPr lang="de-DE" sz="2800" dirty="0" err="1">
                    <a:solidFill>
                      <a:srgbClr val="002060"/>
                    </a:solidFill>
                    <a:latin typeface="Calibri"/>
                  </a:rPr>
                  <a:t>vendor</a:t>
                </a:r>
                <a:r>
                  <a:rPr lang="de-DE" sz="2800" dirty="0">
                    <a:solidFill>
                      <a:srgbClr val="002060"/>
                    </a:solidFill>
                    <a:latin typeface="Calibri"/>
                  </a:rPr>
                  <a:t> </a:t>
                </a:r>
                <a:r>
                  <a:rPr lang="de-DE" sz="2800" dirty="0" err="1">
                    <a:solidFill>
                      <a:srgbClr val="002060"/>
                    </a:solidFill>
                    <a:latin typeface="Calibri"/>
                  </a:rPr>
                  <a:t>during</a:t>
                </a:r>
                <a:r>
                  <a:rPr lang="de-DE" sz="2800" dirty="0">
                    <a:solidFill>
                      <a:srgbClr val="002060"/>
                    </a:solidFill>
                    <a:latin typeface="Calibri"/>
                  </a:rPr>
                  <a:t> </a:t>
                </a:r>
                <a:r>
                  <a:rPr lang="de-DE" sz="2800" dirty="0" err="1">
                    <a:solidFill>
                      <a:srgbClr val="002060"/>
                    </a:solidFill>
                    <a:latin typeface="Calibri"/>
                  </a:rPr>
                  <a:t>project</a:t>
                </a:r>
                <a:endParaRPr lang="de-DE" sz="2800" dirty="0">
                  <a:solidFill>
                    <a:srgbClr val="002060"/>
                  </a:solidFill>
                  <a:latin typeface="Calibri"/>
                </a:endParaRPr>
              </a:p>
              <a:p>
                <a:pPr marL="457200" indent="-457200">
                  <a:buFont typeface="Arial" panose="020B0604020202020204" pitchFamily="34" charset="0"/>
                  <a:buChar char="•"/>
                </a:pPr>
                <a:r>
                  <a:rPr lang="de-DE" sz="2800" dirty="0" err="1">
                    <a:solidFill>
                      <a:srgbClr val="002060"/>
                    </a:solidFill>
                    <a:latin typeface="Calibri"/>
                  </a:rPr>
                  <a:t>Successful</a:t>
                </a:r>
                <a:r>
                  <a:rPr lang="de-DE" sz="2800" dirty="0">
                    <a:solidFill>
                      <a:srgbClr val="002060"/>
                    </a:solidFill>
                    <a:latin typeface="Calibri"/>
                  </a:rPr>
                  <a:t> in </a:t>
                </a:r>
                <a:r>
                  <a:rPr lang="de-DE" sz="2800" dirty="0" err="1">
                    <a:solidFill>
                      <a:srgbClr val="002060"/>
                    </a:solidFill>
                    <a:latin typeface="Calibri"/>
                  </a:rPr>
                  <a:t>the</a:t>
                </a:r>
                <a:r>
                  <a:rPr lang="de-DE" sz="2800" dirty="0">
                    <a:solidFill>
                      <a:srgbClr val="002060"/>
                    </a:solidFill>
                    <a:latin typeface="Calibri"/>
                  </a:rPr>
                  <a:t> MESA </a:t>
                </a:r>
                <a:r>
                  <a:rPr lang="de-DE" sz="2800" dirty="0" err="1">
                    <a:solidFill>
                      <a:srgbClr val="002060"/>
                    </a:solidFill>
                    <a:latin typeface="Calibri"/>
                  </a:rPr>
                  <a:t>case</a:t>
                </a:r>
                <a:r>
                  <a:rPr lang="de-DE" sz="2800" dirty="0">
                    <a:solidFill>
                      <a:srgbClr val="FF0000"/>
                    </a:solidFill>
                    <a:latin typeface="Calibri"/>
                  </a:rPr>
                  <a:t> </a:t>
                </a:r>
              </a:p>
            </p:txBody>
          </p:sp>
        </mc:Choice>
        <mc:Fallback xmlns="">
          <p:sp>
            <p:nvSpPr>
              <p:cNvPr id="55" name="Rechteck 54"/>
              <p:cNvSpPr>
                <a:spLocks noRot="1" noChangeAspect="1" noMove="1" noResize="1" noEditPoints="1" noAdjustHandles="1" noChangeArrowheads="1" noChangeShapeType="1" noTextEdit="1"/>
              </p:cNvSpPr>
              <p:nvPr/>
            </p:nvSpPr>
            <p:spPr>
              <a:xfrm>
                <a:off x="609600" y="1015138"/>
                <a:ext cx="9278860" cy="5463034"/>
              </a:xfrm>
              <a:prstGeom prst="rect">
                <a:avLst/>
              </a:prstGeom>
              <a:blipFill>
                <a:blip r:embed="rId3"/>
                <a:stretch>
                  <a:fillRect l="-1505" b="-1856"/>
                </a:stretch>
              </a:blipFill>
            </p:spPr>
            <p:txBody>
              <a:bodyPr/>
              <a:lstStyle/>
              <a:p>
                <a:r>
                  <a:rPr lang="en-US">
                    <a:noFill/>
                  </a:rPr>
                  <a:t> </a:t>
                </a:r>
              </a:p>
            </p:txBody>
          </p:sp>
        </mc:Fallback>
      </mc:AlternateContent>
      <p:sp>
        <p:nvSpPr>
          <p:cNvPr id="26" name="Textfeld 25"/>
          <p:cNvSpPr txBox="1"/>
          <p:nvPr/>
        </p:nvSpPr>
        <p:spPr>
          <a:xfrm>
            <a:off x="1486070" y="6525344"/>
            <a:ext cx="9181930" cy="369332"/>
          </a:xfrm>
          <a:prstGeom prst="rect">
            <a:avLst/>
          </a:prstGeom>
          <a:solidFill>
            <a:srgbClr val="505064"/>
          </a:solidFill>
        </p:spPr>
        <p:txBody>
          <a:bodyPr wrap="square" rtlCol="0">
            <a:spAutoFit/>
          </a:bodyPr>
          <a:lstStyle/>
          <a:p>
            <a:endParaRPr lang="de-DE" dirty="0">
              <a:solidFill>
                <a:prstClr val="black"/>
              </a:solidFill>
              <a:latin typeface="Calibri"/>
            </a:endParaRPr>
          </a:p>
        </p:txBody>
      </p:sp>
      <p:sp>
        <p:nvSpPr>
          <p:cNvPr id="29" name="Foliennummernplatzhalter 5"/>
          <p:cNvSpPr>
            <a:spLocks noGrp="1"/>
          </p:cNvSpPr>
          <p:nvPr>
            <p:ph type="sldNum" sz="quarter" idx="12"/>
          </p:nvPr>
        </p:nvSpPr>
        <p:spPr>
          <a:xfrm>
            <a:off x="9624392" y="6520260"/>
            <a:ext cx="586408" cy="365125"/>
          </a:xfrm>
        </p:spPr>
        <p:txBody>
          <a:bodyPr/>
          <a:lstStyle>
            <a:lvl1pPr>
              <a:defRPr>
                <a:solidFill>
                  <a:schemeClr val="bg1"/>
                </a:solidFill>
              </a:defRPr>
            </a:lvl1pPr>
          </a:lstStyle>
          <a:p>
            <a:fld id="{C5569BA5-88D4-471A-9C47-F7F059789784}" type="slidenum">
              <a:rPr lang="de-DE">
                <a:solidFill>
                  <a:prstClr val="white"/>
                </a:solidFill>
                <a:latin typeface="Calibri"/>
              </a:rPr>
              <a:pPr/>
              <a:t>14</a:t>
            </a:fld>
            <a:endParaRPr lang="de-DE" dirty="0">
              <a:solidFill>
                <a:prstClr val="white"/>
              </a:solidFill>
              <a:latin typeface="Calibri"/>
            </a:endParaRPr>
          </a:p>
        </p:txBody>
      </p:sp>
      <p:pic>
        <p:nvPicPr>
          <p:cNvPr id="30" name="Grafik 2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92344" y="6578253"/>
            <a:ext cx="324036" cy="248428"/>
          </a:xfrm>
          <a:prstGeom prst="rect">
            <a:avLst/>
          </a:prstGeom>
        </p:spPr>
      </p:pic>
      <p:sp>
        <p:nvSpPr>
          <p:cNvPr id="10" name="Datumsplatzhalter 3"/>
          <p:cNvSpPr>
            <a:spLocks noGrp="1"/>
          </p:cNvSpPr>
          <p:nvPr>
            <p:ph type="dt" sz="half" idx="10"/>
          </p:nvPr>
        </p:nvSpPr>
        <p:spPr>
          <a:xfrm>
            <a:off x="8112224" y="6520260"/>
            <a:ext cx="1008112" cy="365125"/>
          </a:xfrm>
        </p:spPr>
        <p:txBody>
          <a:bodyPr/>
          <a:lstStyle>
            <a:lvl1pPr>
              <a:defRPr>
                <a:solidFill>
                  <a:schemeClr val="bg1"/>
                </a:solidFill>
              </a:defRPr>
            </a:lvl1pPr>
          </a:lstStyle>
          <a:p>
            <a:r>
              <a:rPr lang="de-DE" dirty="0">
                <a:solidFill>
                  <a:prstClr val="white"/>
                </a:solidFill>
                <a:latin typeface="Calibri"/>
              </a:rPr>
              <a:t>3.10.2022</a:t>
            </a:r>
          </a:p>
        </p:txBody>
      </p:sp>
      <p:sp>
        <p:nvSpPr>
          <p:cNvPr id="12" name="Fußzeilenplatzhalter 4"/>
          <p:cNvSpPr>
            <a:spLocks noGrp="1"/>
          </p:cNvSpPr>
          <p:nvPr>
            <p:ph type="ftr" sz="quarter" idx="11"/>
          </p:nvPr>
        </p:nvSpPr>
        <p:spPr>
          <a:xfrm>
            <a:off x="2624336" y="6520260"/>
            <a:ext cx="5271864" cy="365125"/>
          </a:xfrm>
        </p:spPr>
        <p:txBody>
          <a:bodyPr/>
          <a:lstStyle>
            <a:lvl1pPr algn="l">
              <a:defRPr>
                <a:solidFill>
                  <a:schemeClr val="bg1"/>
                </a:solidFill>
              </a:defRPr>
            </a:lvl1pPr>
          </a:lstStyle>
          <a:p>
            <a:r>
              <a:rPr lang="de-DE" b="1" dirty="0" err="1">
                <a:solidFill>
                  <a:prstClr val="white"/>
                </a:solidFill>
                <a:latin typeface="Calibri"/>
              </a:rPr>
              <a:t>Cryomodules</a:t>
            </a:r>
            <a:r>
              <a:rPr lang="de-DE" b="1" dirty="0">
                <a:solidFill>
                  <a:prstClr val="white"/>
                </a:solidFill>
                <a:latin typeface="Calibri"/>
              </a:rPr>
              <a:t> </a:t>
            </a:r>
            <a:r>
              <a:rPr lang="de-DE" b="1" dirty="0" err="1">
                <a:solidFill>
                  <a:prstClr val="white"/>
                </a:solidFill>
                <a:latin typeface="Calibri"/>
              </a:rPr>
              <a:t>for</a:t>
            </a:r>
            <a:r>
              <a:rPr lang="de-DE" b="1" dirty="0">
                <a:solidFill>
                  <a:prstClr val="white"/>
                </a:solidFill>
                <a:latin typeface="Calibri"/>
              </a:rPr>
              <a:t> MESA,  F. Hug</a:t>
            </a:r>
          </a:p>
        </p:txBody>
      </p:sp>
      <p:pic>
        <p:nvPicPr>
          <p:cNvPr id="13" name="Grafik 12"/>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703512" y="6582659"/>
            <a:ext cx="720080" cy="211936"/>
          </a:xfrm>
          <a:prstGeom prst="rect">
            <a:avLst/>
          </a:prstGeom>
        </p:spPr>
      </p:pic>
      <p:pic>
        <p:nvPicPr>
          <p:cNvPr id="3" name="Grafik 3">
            <a:extLst>
              <a:ext uri="{FF2B5EF4-FFF2-40B4-BE49-F238E27FC236}">
                <a16:creationId xmlns:a16="http://schemas.microsoft.com/office/drawing/2014/main" id="{5E54FAB1-A7D6-A940-8531-8DD75789E227}"/>
              </a:ext>
            </a:extLst>
          </p:cNvPr>
          <p:cNvPicPr>
            <a:picLocks noChangeAspect="1"/>
          </p:cNvPicPr>
          <p:nvPr/>
        </p:nvPicPr>
        <p:blipFill rotWithShape="1">
          <a:blip r:embed="rId6">
            <a:lum/>
            <a:alphaModFix/>
          </a:blip>
          <a:srcRect l="6016"/>
          <a:stretch/>
        </p:blipFill>
        <p:spPr>
          <a:xfrm>
            <a:off x="8975558" y="3936867"/>
            <a:ext cx="2813230" cy="2165638"/>
          </a:xfrm>
          <a:prstGeom prst="rect">
            <a:avLst/>
          </a:prstGeom>
          <a:noFill/>
          <a:ln>
            <a:noFill/>
          </a:ln>
        </p:spPr>
      </p:pic>
      <p:sp>
        <p:nvSpPr>
          <p:cNvPr id="4" name="Textfeld 15">
            <a:extLst>
              <a:ext uri="{FF2B5EF4-FFF2-40B4-BE49-F238E27FC236}">
                <a16:creationId xmlns:a16="http://schemas.microsoft.com/office/drawing/2014/main" id="{8EEA3BF9-4258-39F7-AC70-BF8FC6CB5C64}"/>
              </a:ext>
            </a:extLst>
          </p:cNvPr>
          <p:cNvSpPr txBox="1"/>
          <p:nvPr/>
        </p:nvSpPr>
        <p:spPr>
          <a:xfrm>
            <a:off x="10668000" y="5589235"/>
            <a:ext cx="1500591" cy="369335"/>
          </a:xfrm>
          <a:prstGeom prst="rect">
            <a:avLst/>
          </a:prstGeom>
          <a:noFill/>
        </p:spPr>
        <p:txBody>
          <a:bodyPr wrap="square" rtlCol="0">
            <a:spAutoFit/>
          </a:bodyPr>
          <a:lstStyle/>
          <a:p>
            <a:r>
              <a:rPr lang="de-DE" dirty="0"/>
              <a:t>100 mW </a:t>
            </a:r>
            <a:r>
              <a:rPr lang="de-DE" dirty="0" err="1"/>
              <a:t>load</a:t>
            </a:r>
            <a:endParaRPr lang="de-DE" dirty="0"/>
          </a:p>
        </p:txBody>
      </p:sp>
      <p:cxnSp>
        <p:nvCxnSpPr>
          <p:cNvPr id="5" name="Gerade Verbindung mit Pfeil 16">
            <a:extLst>
              <a:ext uri="{FF2B5EF4-FFF2-40B4-BE49-F238E27FC236}">
                <a16:creationId xmlns:a16="http://schemas.microsoft.com/office/drawing/2014/main" id="{8EE8228D-631B-5513-DB09-E2E09C1FDD27}"/>
              </a:ext>
            </a:extLst>
          </p:cNvPr>
          <p:cNvCxnSpPr>
            <a:cxnSpLocks/>
          </p:cNvCxnSpPr>
          <p:nvPr/>
        </p:nvCxnSpPr>
        <p:spPr>
          <a:xfrm flipH="1" flipV="1">
            <a:off x="11682663" y="5366084"/>
            <a:ext cx="106125" cy="335626"/>
          </a:xfrm>
          <a:prstGeom prst="straightConnector1">
            <a:avLst/>
          </a:prstGeom>
          <a:ln w="3810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14" name="Textfeld 5">
            <a:extLst>
              <a:ext uri="{FF2B5EF4-FFF2-40B4-BE49-F238E27FC236}">
                <a16:creationId xmlns:a16="http://schemas.microsoft.com/office/drawing/2014/main" id="{5AF9E720-A3F9-42C9-7645-FF9D252C9039}"/>
              </a:ext>
            </a:extLst>
          </p:cNvPr>
          <p:cNvSpPr txBox="1"/>
          <p:nvPr/>
        </p:nvSpPr>
        <p:spPr>
          <a:xfrm>
            <a:off x="10920415" y="4655007"/>
            <a:ext cx="497880" cy="364679"/>
          </a:xfrm>
          <a:prstGeom prst="rect">
            <a:avLst/>
          </a:prstGeom>
          <a:solidFill>
            <a:srgbClr val="FFFFFF"/>
          </a:solidFill>
          <a:ln>
            <a:noFill/>
          </a:ln>
        </p:spPr>
        <p:txBody>
          <a:bodyPr vert="horz" wrap="none" lIns="90000" tIns="45000" rIns="90000" bIns="45000"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1800" b="0" i="0" u="none" strike="noStrike" baseline="0">
                <a:ln>
                  <a:noFill/>
                </a:ln>
                <a:solidFill>
                  <a:srgbClr val="000000"/>
                </a:solidFill>
                <a:latin typeface="Arial" pitchFamily="2"/>
                <a:ea typeface="Microsoft YaHei" pitchFamily="2"/>
                <a:cs typeface="Microsoft YaHei" pitchFamily="2"/>
              </a:rPr>
              <a:t>1.8</a:t>
            </a:r>
          </a:p>
        </p:txBody>
      </p:sp>
      <p:sp>
        <p:nvSpPr>
          <p:cNvPr id="15" name="Textfeld 6">
            <a:extLst>
              <a:ext uri="{FF2B5EF4-FFF2-40B4-BE49-F238E27FC236}">
                <a16:creationId xmlns:a16="http://schemas.microsoft.com/office/drawing/2014/main" id="{8FF16B6F-4C88-77D3-C1B3-3010CB6CA5A8}"/>
              </a:ext>
            </a:extLst>
          </p:cNvPr>
          <p:cNvSpPr txBox="1"/>
          <p:nvPr/>
        </p:nvSpPr>
        <p:spPr>
          <a:xfrm>
            <a:off x="10855882" y="3863685"/>
            <a:ext cx="624240" cy="364679"/>
          </a:xfrm>
          <a:prstGeom prst="rect">
            <a:avLst/>
          </a:prstGeom>
          <a:solidFill>
            <a:srgbClr val="FFFFFF"/>
          </a:solidFill>
          <a:ln>
            <a:noFill/>
          </a:ln>
        </p:spPr>
        <p:txBody>
          <a:bodyPr vert="horz" wrap="none" lIns="90000" tIns="45000" rIns="90000" bIns="45000"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1800" b="0" i="0" u="none" strike="noStrike" baseline="0" dirty="0">
                <a:ln>
                  <a:noFill/>
                </a:ln>
                <a:solidFill>
                  <a:srgbClr val="000000"/>
                </a:solidFill>
                <a:latin typeface="Arial" pitchFamily="2"/>
                <a:ea typeface="Microsoft YaHei" pitchFamily="2"/>
                <a:cs typeface="Microsoft YaHei" pitchFamily="2"/>
              </a:rPr>
              <a:t>11.4</a:t>
            </a:r>
          </a:p>
        </p:txBody>
      </p:sp>
      <p:sp>
        <p:nvSpPr>
          <p:cNvPr id="16" name="Textfeld 7">
            <a:extLst>
              <a:ext uri="{FF2B5EF4-FFF2-40B4-BE49-F238E27FC236}">
                <a16:creationId xmlns:a16="http://schemas.microsoft.com/office/drawing/2014/main" id="{2BB517A6-7E94-E106-327F-F9B6E470E318}"/>
              </a:ext>
            </a:extLst>
          </p:cNvPr>
          <p:cNvSpPr txBox="1"/>
          <p:nvPr/>
        </p:nvSpPr>
        <p:spPr>
          <a:xfrm>
            <a:off x="11249040" y="3583225"/>
            <a:ext cx="666720" cy="364679"/>
          </a:xfrm>
          <a:prstGeom prst="rect">
            <a:avLst/>
          </a:prstGeom>
          <a:solidFill>
            <a:srgbClr val="FFFFFF"/>
          </a:solidFill>
          <a:ln>
            <a:noFill/>
          </a:ln>
        </p:spPr>
        <p:txBody>
          <a:bodyPr vert="horz" wrap="none" lIns="90000" tIns="45000" rIns="90000" bIns="45000" anchorCtr="0" compatLnSpc="1">
            <a:spAutoFit/>
          </a:bodyPr>
          <a:lstStyle/>
          <a:p>
            <a:pPr marL="0" marR="0" lvl="0" indent="0" algn="l" rtl="0" hangingPunct="1">
              <a:lnSpc>
                <a:spcPct val="100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de-DE" sz="1800" b="0" i="0" u="none" strike="noStrike" baseline="0" dirty="0">
                <a:ln>
                  <a:noFill/>
                </a:ln>
                <a:solidFill>
                  <a:srgbClr val="000000"/>
                </a:solidFill>
                <a:latin typeface="Arial" pitchFamily="2"/>
                <a:ea typeface="Microsoft YaHei" pitchFamily="2"/>
                <a:cs typeface="Microsoft YaHei" pitchFamily="2"/>
              </a:rPr>
              <a:t>T / K</a:t>
            </a:r>
          </a:p>
        </p:txBody>
      </p:sp>
    </p:spTree>
    <p:extLst>
      <p:ext uri="{BB962C8B-B14F-4D97-AF65-F5344CB8AC3E}">
        <p14:creationId xmlns:p14="http://schemas.microsoft.com/office/powerpoint/2010/main" val="4278127318"/>
      </p:ext>
    </p:extLst>
  </p:cSld>
  <p:clrMapOvr>
    <a:masterClrMapping/>
  </p:clrMapOvr>
  <mc:AlternateContent xmlns:mc="http://schemas.openxmlformats.org/markup-compatibility/2006" xmlns:p14="http://schemas.microsoft.com/office/powerpoint/2010/main">
    <mc:Choice Requires="p14">
      <p:transition spd="slow" p14:dur="2000" advTm="199916"/>
    </mc:Choice>
    <mc:Fallback xmlns="">
      <p:transition spd="slow" advTm="19991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127621" y="2527276"/>
            <a:ext cx="5051011" cy="3177611"/>
          </a:xfrm>
          <a:prstGeom prst="rect">
            <a:avLst/>
          </a:prstGeom>
        </p:spPr>
      </p:pic>
      <p:grpSp>
        <p:nvGrpSpPr>
          <p:cNvPr id="31" name="Group 30">
            <a:extLst>
              <a:ext uri="{FF2B5EF4-FFF2-40B4-BE49-F238E27FC236}">
                <a16:creationId xmlns:a16="http://schemas.microsoft.com/office/drawing/2014/main" id="{61E7D8E0-E39C-9D44-B373-6EDFD0117808}"/>
              </a:ext>
            </a:extLst>
          </p:cNvPr>
          <p:cNvGrpSpPr/>
          <p:nvPr/>
        </p:nvGrpSpPr>
        <p:grpSpPr>
          <a:xfrm>
            <a:off x="4420148" y="4156344"/>
            <a:ext cx="3419110" cy="2025044"/>
            <a:chOff x="5401499" y="1651133"/>
            <a:chExt cx="3419110" cy="2025044"/>
          </a:xfrm>
        </p:grpSpPr>
        <p:pic>
          <p:nvPicPr>
            <p:cNvPr id="32" name="Picture 31">
              <a:extLst>
                <a:ext uri="{FF2B5EF4-FFF2-40B4-BE49-F238E27FC236}">
                  <a16:creationId xmlns:a16="http://schemas.microsoft.com/office/drawing/2014/main" id="{E7933C42-052D-B148-9F5A-1D1D7EB569A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47721" y="1651133"/>
              <a:ext cx="2264852" cy="2025044"/>
            </a:xfrm>
            <a:prstGeom prst="rect">
              <a:avLst/>
            </a:prstGeom>
          </p:spPr>
        </p:pic>
        <p:sp>
          <p:nvSpPr>
            <p:cNvPr id="33" name="TextBox 32">
              <a:extLst>
                <a:ext uri="{FF2B5EF4-FFF2-40B4-BE49-F238E27FC236}">
                  <a16:creationId xmlns:a16="http://schemas.microsoft.com/office/drawing/2014/main" id="{0D3B9931-EE93-2148-87EC-7E5FD3A07CD1}"/>
                </a:ext>
              </a:extLst>
            </p:cNvPr>
            <p:cNvSpPr txBox="1"/>
            <p:nvPr/>
          </p:nvSpPr>
          <p:spPr>
            <a:xfrm>
              <a:off x="7635444" y="2914134"/>
              <a:ext cx="118516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HOM dampers</a:t>
              </a:r>
            </a:p>
          </p:txBody>
        </p:sp>
        <p:sp>
          <p:nvSpPr>
            <p:cNvPr id="34" name="TextBox 33">
              <a:extLst>
                <a:ext uri="{FF2B5EF4-FFF2-40B4-BE49-F238E27FC236}">
                  <a16:creationId xmlns:a16="http://schemas.microsoft.com/office/drawing/2014/main" id="{CD344F21-1CFD-B342-B8C6-A7254B8CA1E3}"/>
                </a:ext>
              </a:extLst>
            </p:cNvPr>
            <p:cNvSpPr txBox="1"/>
            <p:nvPr/>
          </p:nvSpPr>
          <p:spPr>
            <a:xfrm>
              <a:off x="5401499" y="1812914"/>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FPC</a:t>
              </a:r>
            </a:p>
          </p:txBody>
        </p:sp>
      </p:grpSp>
      <p:pic>
        <p:nvPicPr>
          <p:cNvPr id="23" name="Picture 22">
            <a:extLst>
              <a:ext uri="{FF2B5EF4-FFF2-40B4-BE49-F238E27FC236}">
                <a16:creationId xmlns:a16="http://schemas.microsoft.com/office/drawing/2014/main" id="{05D5A650-E1D9-9542-8A5E-9C8A498DFBD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255" y="4153205"/>
            <a:ext cx="2422761" cy="1876892"/>
          </a:xfrm>
          <a:prstGeom prst="rect">
            <a:avLst/>
          </a:prstGeom>
        </p:spPr>
      </p:pic>
      <p:grpSp>
        <p:nvGrpSpPr>
          <p:cNvPr id="14" name="Group 13">
            <a:extLst>
              <a:ext uri="{FF2B5EF4-FFF2-40B4-BE49-F238E27FC236}">
                <a16:creationId xmlns:a16="http://schemas.microsoft.com/office/drawing/2014/main" id="{FBD0B209-D948-D847-8D43-F5DA98E74074}"/>
              </a:ext>
            </a:extLst>
          </p:cNvPr>
          <p:cNvGrpSpPr>
            <a:grpSpLocks noChangeAspect="1"/>
          </p:cNvGrpSpPr>
          <p:nvPr/>
        </p:nvGrpSpPr>
        <p:grpSpPr>
          <a:xfrm>
            <a:off x="8818937" y="231361"/>
            <a:ext cx="3469991" cy="2241299"/>
            <a:chOff x="7269912" y="219090"/>
            <a:chExt cx="4683720" cy="3025257"/>
          </a:xfrm>
        </p:grpSpPr>
        <p:pic>
          <p:nvPicPr>
            <p:cNvPr id="15" name="Picture 2">
              <a:extLst>
                <a:ext uri="{FF2B5EF4-FFF2-40B4-BE49-F238E27FC236}">
                  <a16:creationId xmlns:a16="http://schemas.microsoft.com/office/drawing/2014/main" id="{5AA73AF2-8571-204F-8692-30678BADCDCE}"/>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7420569" y="502325"/>
              <a:ext cx="4084631" cy="274202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29">
              <a:extLst>
                <a:ext uri="{FF2B5EF4-FFF2-40B4-BE49-F238E27FC236}">
                  <a16:creationId xmlns:a16="http://schemas.microsoft.com/office/drawing/2014/main" id="{0D8B385A-3C17-A348-9584-A15BD4CC4693}"/>
                </a:ext>
              </a:extLst>
            </p:cNvPr>
            <p:cNvSpPr txBox="1"/>
            <p:nvPr/>
          </p:nvSpPr>
          <p:spPr>
            <a:xfrm>
              <a:off x="8292349" y="219090"/>
              <a:ext cx="844369" cy="35188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FPC</a:t>
              </a:r>
            </a:p>
          </p:txBody>
        </p:sp>
        <p:sp>
          <p:nvSpPr>
            <p:cNvPr id="17" name="TextBox 29">
              <a:extLst>
                <a:ext uri="{FF2B5EF4-FFF2-40B4-BE49-F238E27FC236}">
                  <a16:creationId xmlns:a16="http://schemas.microsoft.com/office/drawing/2014/main" id="{ADA40E02-DEBD-BC43-9D03-C3A91B233626}"/>
                </a:ext>
              </a:extLst>
            </p:cNvPr>
            <p:cNvSpPr txBox="1"/>
            <p:nvPr/>
          </p:nvSpPr>
          <p:spPr>
            <a:xfrm>
              <a:off x="9887070" y="876585"/>
              <a:ext cx="1111855" cy="36254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Pick Up</a:t>
              </a:r>
            </a:p>
          </p:txBody>
        </p:sp>
        <p:cxnSp>
          <p:nvCxnSpPr>
            <p:cNvPr id="18" name="Straight Arrow Connector 17">
              <a:extLst>
                <a:ext uri="{FF2B5EF4-FFF2-40B4-BE49-F238E27FC236}">
                  <a16:creationId xmlns:a16="http://schemas.microsoft.com/office/drawing/2014/main" id="{E038A6B6-1CC5-854D-914A-8AE9EB1FF89A}"/>
                </a:ext>
              </a:extLst>
            </p:cNvPr>
            <p:cNvCxnSpPr>
              <a:cxnSpLocks/>
            </p:cNvCxnSpPr>
            <p:nvPr/>
          </p:nvCxnSpPr>
          <p:spPr>
            <a:xfrm flipH="1">
              <a:off x="10442998" y="1184366"/>
              <a:ext cx="59539" cy="478971"/>
            </a:xfrm>
            <a:prstGeom prst="straightConnector1">
              <a:avLst/>
            </a:prstGeom>
            <a:ln w="38100">
              <a:tailEnd type="triangle"/>
            </a:ln>
          </p:spPr>
          <p:style>
            <a:lnRef idx="3">
              <a:schemeClr val="accent2"/>
            </a:lnRef>
            <a:fillRef idx="0">
              <a:schemeClr val="accent2"/>
            </a:fillRef>
            <a:effectRef idx="2">
              <a:schemeClr val="accent2"/>
            </a:effectRef>
            <a:fontRef idx="minor">
              <a:schemeClr val="tx1"/>
            </a:fontRef>
          </p:style>
        </p:cxnSp>
        <p:sp>
          <p:nvSpPr>
            <p:cNvPr id="19" name="TextBox 29">
              <a:extLst>
                <a:ext uri="{FF2B5EF4-FFF2-40B4-BE49-F238E27FC236}">
                  <a16:creationId xmlns:a16="http://schemas.microsoft.com/office/drawing/2014/main" id="{09D58DEB-F166-074D-8E3B-B9444E9DCA45}"/>
                </a:ext>
              </a:extLst>
            </p:cNvPr>
            <p:cNvSpPr txBox="1"/>
            <p:nvPr/>
          </p:nvSpPr>
          <p:spPr>
            <a:xfrm>
              <a:off x="10960962" y="1194067"/>
              <a:ext cx="992670" cy="597131"/>
            </a:xfrm>
            <a:prstGeom prst="rect">
              <a:avLst/>
            </a:prstGeom>
            <a:noFill/>
          </p:spPr>
          <p:txBody>
            <a:bodyPr wrap="square" l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VHOM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Dogbone</a:t>
              </a:r>
            </a:p>
          </p:txBody>
        </p:sp>
        <p:sp>
          <p:nvSpPr>
            <p:cNvPr id="20" name="TextBox 29">
              <a:extLst>
                <a:ext uri="{FF2B5EF4-FFF2-40B4-BE49-F238E27FC236}">
                  <a16:creationId xmlns:a16="http://schemas.microsoft.com/office/drawing/2014/main" id="{0BC58BFC-324E-4145-9218-0A8214131E88}"/>
                </a:ext>
              </a:extLst>
            </p:cNvPr>
            <p:cNvSpPr txBox="1"/>
            <p:nvPr/>
          </p:nvSpPr>
          <p:spPr>
            <a:xfrm>
              <a:off x="7269912" y="2134586"/>
              <a:ext cx="1111855" cy="5971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HHOM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Dogbone</a:t>
              </a:r>
            </a:p>
          </p:txBody>
        </p:sp>
      </p:grpSp>
      <p:sp>
        <p:nvSpPr>
          <p:cNvPr id="2" name="Title 1"/>
          <p:cNvSpPr>
            <a:spLocks noGrp="1"/>
          </p:cNvSpPr>
          <p:nvPr>
            <p:ph type="title"/>
          </p:nvPr>
        </p:nvSpPr>
        <p:spPr>
          <a:xfrm>
            <a:off x="307790" y="192469"/>
            <a:ext cx="9185126" cy="668391"/>
          </a:xfrm>
        </p:spPr>
        <p:txBody>
          <a:bodyPr>
            <a:normAutofit fontScale="90000"/>
          </a:bodyPr>
          <a:lstStyle/>
          <a:p>
            <a:r>
              <a:rPr lang="en-US" sz="3200" b="1" dirty="0"/>
              <a:t>SRF Systems for the EIC Hadron Cooling – Rob </a:t>
            </a:r>
            <a:r>
              <a:rPr lang="en-US" sz="3200" b="1" dirty="0" err="1"/>
              <a:t>Rimmer</a:t>
            </a:r>
            <a:r>
              <a:rPr lang="en-US" sz="3200" b="1" dirty="0"/>
              <a:t> (</a:t>
            </a:r>
            <a:r>
              <a:rPr lang="en-US" sz="3200" b="1" dirty="0" err="1"/>
              <a:t>JLab</a:t>
            </a:r>
            <a:r>
              <a:rPr lang="en-US" sz="3200" b="1" dirty="0"/>
              <a:t>) </a:t>
            </a:r>
          </a:p>
        </p:txBody>
      </p:sp>
      <p:sp>
        <p:nvSpPr>
          <p:cNvPr id="3" name="Content Placeholder 2"/>
          <p:cNvSpPr>
            <a:spLocks noGrp="1"/>
          </p:cNvSpPr>
          <p:nvPr>
            <p:ph idx="1"/>
          </p:nvPr>
        </p:nvSpPr>
        <p:spPr>
          <a:xfrm>
            <a:off x="298220" y="749802"/>
            <a:ext cx="7886700" cy="1760482"/>
          </a:xfrm>
        </p:spPr>
        <p:txBody>
          <a:bodyPr>
            <a:normAutofit/>
          </a:bodyPr>
          <a:lstStyle/>
          <a:p>
            <a:r>
              <a:rPr lang="en-US" sz="2400" dirty="0"/>
              <a:t>ESR and crab Prototypes coming soon!</a:t>
            </a:r>
          </a:p>
          <a:p>
            <a:r>
              <a:rPr lang="en-US" sz="2400" dirty="0"/>
              <a:t>ERL cavity may be developed from ESR</a:t>
            </a:r>
          </a:p>
          <a:p>
            <a:pPr lvl="1"/>
            <a:r>
              <a:rPr lang="en-US" sz="2000" dirty="0"/>
              <a:t>Baseline HOM damping scheme using BLA’s</a:t>
            </a:r>
          </a:p>
          <a:p>
            <a:pPr lvl="1"/>
            <a:r>
              <a:rPr lang="en-US" sz="2000" dirty="0"/>
              <a:t>Other options can be considered</a:t>
            </a:r>
          </a:p>
        </p:txBody>
      </p:sp>
      <p:sp>
        <p:nvSpPr>
          <p:cNvPr id="8" name="TextBox 7"/>
          <p:cNvSpPr txBox="1"/>
          <p:nvPr/>
        </p:nvSpPr>
        <p:spPr>
          <a:xfrm>
            <a:off x="1055808" y="3765785"/>
            <a:ext cx="19745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ESR 591 MHz 1-cell</a:t>
            </a:r>
          </a:p>
        </p:txBody>
      </p:sp>
      <p:sp>
        <p:nvSpPr>
          <p:cNvPr id="9" name="TextBox 8"/>
          <p:cNvSpPr txBox="1"/>
          <p:nvPr/>
        </p:nvSpPr>
        <p:spPr>
          <a:xfrm>
            <a:off x="8355612" y="2898378"/>
            <a:ext cx="200888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HSR 591 MHz 5-cell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Also RCS and </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ERL</a:t>
            </a:r>
          </a:p>
        </p:txBody>
      </p:sp>
      <p:sp>
        <p:nvSpPr>
          <p:cNvPr id="10" name="TextBox 9"/>
          <p:cNvSpPr txBox="1"/>
          <p:nvPr/>
        </p:nvSpPr>
        <p:spPr>
          <a:xfrm>
            <a:off x="8387762" y="2161598"/>
            <a:ext cx="190795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HSR 197 MHz crab</a:t>
            </a:r>
          </a:p>
        </p:txBody>
      </p:sp>
      <p:pic>
        <p:nvPicPr>
          <p:cNvPr id="12" name="Picture 11">
            <a:extLst>
              <a:ext uri="{FF2B5EF4-FFF2-40B4-BE49-F238E27FC236}">
                <a16:creationId xmlns:a16="http://schemas.microsoft.com/office/drawing/2014/main" id="{150B7217-8687-2F4C-A472-0A3112E8FE1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86792" y="2301135"/>
            <a:ext cx="3507724" cy="1497680"/>
          </a:xfrm>
          <a:prstGeom prst="rect">
            <a:avLst/>
          </a:prstGeom>
        </p:spPr>
      </p:pic>
      <p:pic>
        <p:nvPicPr>
          <p:cNvPr id="13" name="Content Placeholder 7" descr="image(32).png">
            <a:extLst>
              <a:ext uri="{FF2B5EF4-FFF2-40B4-BE49-F238E27FC236}">
                <a16:creationId xmlns:a16="http://schemas.microsoft.com/office/drawing/2014/main" id="{4C060B06-F6BB-1649-8794-89FCF34B602D}"/>
              </a:ext>
            </a:extLst>
          </p:cNvPr>
          <p:cNvPicPr>
            <a:picLocks noChangeAspect="1"/>
          </p:cNvPicPr>
          <p:nvPr/>
        </p:nvPicPr>
        <p:blipFill>
          <a:blip r:embed="rId8" cstate="print">
            <a:extLst>
              <a:ext uri="{28A0092B-C50C-407E-A947-70E740481C1C}">
                <a14:useLocalDpi xmlns:a14="http://schemas.microsoft.com/office/drawing/2010/main"/>
              </a:ext>
            </a:extLst>
          </a:blip>
          <a:srcRect t="-4095" b="-4095"/>
          <a:stretch>
            <a:fillRect/>
          </a:stretch>
        </p:blipFill>
        <p:spPr>
          <a:xfrm>
            <a:off x="5708910" y="768356"/>
            <a:ext cx="2772894" cy="1529892"/>
          </a:xfrm>
          <a:prstGeom prst="rect">
            <a:avLst/>
          </a:prstGeom>
        </p:spPr>
      </p:pic>
      <p:sp>
        <p:nvSpPr>
          <p:cNvPr id="25" name="TextBox 24">
            <a:extLst>
              <a:ext uri="{FF2B5EF4-FFF2-40B4-BE49-F238E27FC236}">
                <a16:creationId xmlns:a16="http://schemas.microsoft.com/office/drawing/2014/main" id="{2FFB5C45-0578-4A48-AA38-CA43CA047AF8}"/>
              </a:ext>
            </a:extLst>
          </p:cNvPr>
          <p:cNvSpPr txBox="1"/>
          <p:nvPr/>
        </p:nvSpPr>
        <p:spPr>
          <a:xfrm>
            <a:off x="660390" y="6040438"/>
            <a:ext cx="129875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400 kW FPC</a:t>
            </a:r>
          </a:p>
        </p:txBody>
      </p:sp>
      <p:sp>
        <p:nvSpPr>
          <p:cNvPr id="26" name="TextBox 25">
            <a:extLst>
              <a:ext uri="{FF2B5EF4-FFF2-40B4-BE49-F238E27FC236}">
                <a16:creationId xmlns:a16="http://schemas.microsoft.com/office/drawing/2014/main" id="{CCA8BD6E-81A5-554F-9205-3E82DABD80E8}"/>
              </a:ext>
            </a:extLst>
          </p:cNvPr>
          <p:cNvSpPr txBox="1"/>
          <p:nvPr/>
        </p:nvSpPr>
        <p:spPr>
          <a:xfrm>
            <a:off x="2828251" y="6030667"/>
            <a:ext cx="5405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BLA</a:t>
            </a:r>
          </a:p>
        </p:txBody>
      </p:sp>
      <p:pic>
        <p:nvPicPr>
          <p:cNvPr id="27" name="Picture 26">
            <a:extLst>
              <a:ext uri="{FF2B5EF4-FFF2-40B4-BE49-F238E27FC236}">
                <a16:creationId xmlns:a16="http://schemas.microsoft.com/office/drawing/2014/main" id="{51710B5B-3A84-3C4D-A91B-38F92090E9E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424219" y="4360080"/>
            <a:ext cx="1586049" cy="1580482"/>
          </a:xfrm>
          <a:prstGeom prst="rect">
            <a:avLst/>
          </a:prstGeom>
        </p:spPr>
      </p:pic>
      <p:pic>
        <p:nvPicPr>
          <p:cNvPr id="29" name="Image" descr="Image">
            <a:extLst>
              <a:ext uri="{FF2B5EF4-FFF2-40B4-BE49-F238E27FC236}">
                <a16:creationId xmlns:a16="http://schemas.microsoft.com/office/drawing/2014/main" id="{E7439201-A896-7C48-A144-6C47078CA1BB}"/>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823543" y="2284021"/>
            <a:ext cx="4183865" cy="1538777"/>
          </a:xfrm>
          <a:prstGeom prst="rect">
            <a:avLst/>
          </a:prstGeom>
          <a:ln w="12700">
            <a:miter lim="400000"/>
          </a:ln>
        </p:spPr>
      </p:pic>
      <p:sp>
        <p:nvSpPr>
          <p:cNvPr id="30" name="TextBox 29">
            <a:extLst>
              <a:ext uri="{FF2B5EF4-FFF2-40B4-BE49-F238E27FC236}">
                <a16:creationId xmlns:a16="http://schemas.microsoft.com/office/drawing/2014/main" id="{5506B846-7831-354A-866C-29911124BF5B}"/>
              </a:ext>
            </a:extLst>
          </p:cNvPr>
          <p:cNvSpPr txBox="1"/>
          <p:nvPr/>
        </p:nvSpPr>
        <p:spPr>
          <a:xfrm>
            <a:off x="4557481" y="3807985"/>
            <a:ext cx="278396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591 MHz 5-cell (w/o HOMs)</a:t>
            </a:r>
          </a:p>
        </p:txBody>
      </p:sp>
      <p:sp>
        <p:nvSpPr>
          <p:cNvPr id="39" name="TextBox 38">
            <a:extLst>
              <a:ext uri="{FF2B5EF4-FFF2-40B4-BE49-F238E27FC236}">
                <a16:creationId xmlns:a16="http://schemas.microsoft.com/office/drawing/2014/main" id="{DABEA555-64A8-0942-B07D-FF412BB0C81C}"/>
              </a:ext>
            </a:extLst>
          </p:cNvPr>
          <p:cNvSpPr txBox="1"/>
          <p:nvPr/>
        </p:nvSpPr>
        <p:spPr>
          <a:xfrm>
            <a:off x="4605905" y="6189932"/>
            <a:ext cx="258128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Pre-cooler 197 MHz QWR</a:t>
            </a:r>
          </a:p>
        </p:txBody>
      </p:sp>
      <p:sp>
        <p:nvSpPr>
          <p:cNvPr id="41" name="TextBox 40">
            <a:extLst>
              <a:ext uri="{FF2B5EF4-FFF2-40B4-BE49-F238E27FC236}">
                <a16:creationId xmlns:a16="http://schemas.microsoft.com/office/drawing/2014/main" id="{ED50FE5D-76EE-D34B-A6DF-04964D3F2B08}"/>
              </a:ext>
            </a:extLst>
          </p:cNvPr>
          <p:cNvSpPr txBox="1"/>
          <p:nvPr/>
        </p:nvSpPr>
        <p:spPr>
          <a:xfrm>
            <a:off x="1174428" y="2320443"/>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FPC</a:t>
            </a:r>
          </a:p>
        </p:txBody>
      </p:sp>
      <p:sp>
        <p:nvSpPr>
          <p:cNvPr id="42" name="TextBox 41">
            <a:extLst>
              <a:ext uri="{FF2B5EF4-FFF2-40B4-BE49-F238E27FC236}">
                <a16:creationId xmlns:a16="http://schemas.microsoft.com/office/drawing/2014/main" id="{467FB6BD-A6E1-A548-B015-17FE942C5CEC}"/>
              </a:ext>
            </a:extLst>
          </p:cNvPr>
          <p:cNvSpPr txBox="1"/>
          <p:nvPr/>
        </p:nvSpPr>
        <p:spPr>
          <a:xfrm>
            <a:off x="1166187" y="3523166"/>
            <a:ext cx="49244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FPC</a:t>
            </a:r>
          </a:p>
        </p:txBody>
      </p:sp>
      <p:sp>
        <p:nvSpPr>
          <p:cNvPr id="43" name="TextBox 42">
            <a:extLst>
              <a:ext uri="{FF2B5EF4-FFF2-40B4-BE49-F238E27FC236}">
                <a16:creationId xmlns:a16="http://schemas.microsoft.com/office/drawing/2014/main" id="{5DA1C363-44AA-3E49-83BB-6E8C6B603050}"/>
              </a:ext>
            </a:extLst>
          </p:cNvPr>
          <p:cNvSpPr txBox="1"/>
          <p:nvPr/>
        </p:nvSpPr>
        <p:spPr>
          <a:xfrm>
            <a:off x="354757" y="3168934"/>
            <a:ext cx="4219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BLA</a:t>
            </a:r>
          </a:p>
        </p:txBody>
      </p:sp>
      <p:sp>
        <p:nvSpPr>
          <p:cNvPr id="44" name="TextBox 43">
            <a:extLst>
              <a:ext uri="{FF2B5EF4-FFF2-40B4-BE49-F238E27FC236}">
                <a16:creationId xmlns:a16="http://schemas.microsoft.com/office/drawing/2014/main" id="{D8090A92-23C9-A043-AA30-540D1000A0F7}"/>
              </a:ext>
            </a:extLst>
          </p:cNvPr>
          <p:cNvSpPr txBox="1"/>
          <p:nvPr/>
        </p:nvSpPr>
        <p:spPr>
          <a:xfrm>
            <a:off x="2328874" y="3197047"/>
            <a:ext cx="4219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BLA</a:t>
            </a:r>
          </a:p>
        </p:txBody>
      </p:sp>
      <p:pic>
        <p:nvPicPr>
          <p:cNvPr id="46" name="Picture 45">
            <a:extLst>
              <a:ext uri="{FF2B5EF4-FFF2-40B4-BE49-F238E27FC236}">
                <a16:creationId xmlns:a16="http://schemas.microsoft.com/office/drawing/2014/main" id="{24815022-0342-604E-B631-7AD5C3B6BB88}"/>
              </a:ext>
            </a:extLst>
          </p:cNvPr>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7606632" y="5752413"/>
            <a:ext cx="4572000" cy="1097280"/>
          </a:xfrm>
          <a:prstGeom prst="rect">
            <a:avLst/>
          </a:prstGeom>
        </p:spPr>
      </p:pic>
    </p:spTree>
    <p:extLst>
      <p:ext uri="{BB962C8B-B14F-4D97-AF65-F5344CB8AC3E}">
        <p14:creationId xmlns:p14="http://schemas.microsoft.com/office/powerpoint/2010/main" val="459649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0E4277-12D0-44E2-AE9D-160B176C21F1}"/>
              </a:ext>
            </a:extLst>
          </p:cNvPr>
          <p:cNvSpPr>
            <a:spLocks noGrp="1"/>
          </p:cNvSpPr>
          <p:nvPr>
            <p:ph type="ctrTitle"/>
          </p:nvPr>
        </p:nvSpPr>
        <p:spPr/>
        <p:txBody>
          <a:bodyPr/>
          <a:lstStyle/>
          <a:p>
            <a:r>
              <a:rPr lang="en-GB" dirty="0"/>
              <a:t>Injectors</a:t>
            </a:r>
          </a:p>
        </p:txBody>
      </p:sp>
      <p:sp>
        <p:nvSpPr>
          <p:cNvPr id="2" name="Subtitle 1">
            <a:extLst>
              <a:ext uri="{FF2B5EF4-FFF2-40B4-BE49-F238E27FC236}">
                <a16:creationId xmlns:a16="http://schemas.microsoft.com/office/drawing/2014/main" id="{BC50F1CB-1CD7-5877-1453-FE569D887B2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562933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6EFA29-53B2-9A39-8BC3-D43AB3C65D37}"/>
              </a:ext>
            </a:extLst>
          </p:cNvPr>
          <p:cNvSpPr>
            <a:spLocks noGrp="1"/>
          </p:cNvSpPr>
          <p:nvPr>
            <p:ph type="title"/>
          </p:nvPr>
        </p:nvSpPr>
        <p:spPr>
          <a:xfrm>
            <a:off x="838200" y="365126"/>
            <a:ext cx="10515600" cy="555734"/>
          </a:xfrm>
        </p:spPr>
        <p:txBody>
          <a:bodyPr>
            <a:noAutofit/>
          </a:bodyPr>
          <a:lstStyle/>
          <a:p>
            <a:r>
              <a:rPr kumimoji="1" lang="en-US" altLang="ja-JP" sz="2800" dirty="0"/>
              <a:t>Horizontal test of SRF gun #2 at KEK – Taro Konomi (KEK/MSU)</a:t>
            </a:r>
            <a:endParaRPr kumimoji="1" lang="ja-JP" altLang="en-US" sz="2800" dirty="0"/>
          </a:p>
        </p:txBody>
      </p:sp>
      <p:sp>
        <p:nvSpPr>
          <p:cNvPr id="3" name="フッター プレースホルダー 2">
            <a:extLst>
              <a:ext uri="{FF2B5EF4-FFF2-40B4-BE49-F238E27FC236}">
                <a16:creationId xmlns:a16="http://schemas.microsoft.com/office/drawing/2014/main" id="{2CEB2B05-659D-0E9F-D24B-446DDD9A9F5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altLang="ja-JP" sz="1200" b="0" i="0" u="none" strike="noStrike" kern="1200" cap="none" spc="0" normalizeH="0" baseline="0" noProof="0">
                <a:ln>
                  <a:noFill/>
                </a:ln>
                <a:solidFill>
                  <a:prstClr val="black">
                    <a:tint val="75000"/>
                  </a:prstClr>
                </a:solidFill>
                <a:effectLst/>
                <a:uLnTx/>
                <a:uFillTx/>
                <a:latin typeface="Calibri" panose="020F0502020204030204"/>
                <a:ea typeface="游ゴシック" panose="020B0400000000000000" pitchFamily="34" charset="-128"/>
                <a:cs typeface="+mn-cs"/>
              </a:rPr>
              <a:t>T. Konomi, ERL22, SRF/25</a:t>
            </a:r>
            <a:endParaRPr kumimoji="0" lang="en-US" altLang="ja-JP" sz="1200" b="0" i="0" u="none" strike="noStrike" kern="1200" cap="none" spc="0" normalizeH="0" baseline="0" noProof="0" dirty="0">
              <a:ln>
                <a:noFill/>
              </a:ln>
              <a:solidFill>
                <a:prstClr val="black">
                  <a:tint val="75000"/>
                </a:prstClr>
              </a:solidFill>
              <a:effectLst/>
              <a:uLnTx/>
              <a:uFillTx/>
              <a:latin typeface="Calibri" panose="020F0502020204030204"/>
              <a:ea typeface="游ゴシック" panose="020B0400000000000000" pitchFamily="34" charset="-128"/>
              <a:cs typeface="+mn-cs"/>
            </a:endParaRPr>
          </a:p>
        </p:txBody>
      </p:sp>
      <p:graphicFrame>
        <p:nvGraphicFramePr>
          <p:cNvPr id="4" name="オブジェクト 3">
            <a:extLst>
              <a:ext uri="{FF2B5EF4-FFF2-40B4-BE49-F238E27FC236}">
                <a16:creationId xmlns:a16="http://schemas.microsoft.com/office/drawing/2014/main" id="{F7B24F68-6C31-506C-4C88-CCB6C2DD32EB}"/>
              </a:ext>
            </a:extLst>
          </p:cNvPr>
          <p:cNvGraphicFramePr>
            <a:graphicFrameLocks noChangeAspect="1"/>
          </p:cNvGraphicFramePr>
          <p:nvPr/>
        </p:nvGraphicFramePr>
        <p:xfrm>
          <a:off x="505649" y="2369629"/>
          <a:ext cx="6243021" cy="4220227"/>
        </p:xfrm>
        <a:graphic>
          <a:graphicData uri="http://schemas.openxmlformats.org/presentationml/2006/ole">
            <mc:AlternateContent xmlns:mc="http://schemas.openxmlformats.org/markup-compatibility/2006">
              <mc:Choice xmlns:v="urn:schemas-microsoft-com:vml" Requires="v">
                <p:oleObj name="KGPlot" r:id="rId3" imgW="8343720" imgH="5638680" progId="KGraph_Plot">
                  <p:embed/>
                </p:oleObj>
              </mc:Choice>
              <mc:Fallback>
                <p:oleObj name="KGPlot" r:id="rId3" imgW="8343720" imgH="5638680" progId="KGraph_Plot">
                  <p:embed/>
                  <p:pic>
                    <p:nvPicPr>
                      <p:cNvPr id="4" name="オブジェクト 3">
                        <a:extLst>
                          <a:ext uri="{FF2B5EF4-FFF2-40B4-BE49-F238E27FC236}">
                            <a16:creationId xmlns:a16="http://schemas.microsoft.com/office/drawing/2014/main" id="{F7B24F68-6C31-506C-4C88-CCB6C2DD32EB}"/>
                          </a:ext>
                        </a:extLst>
                      </p:cNvPr>
                      <p:cNvPicPr/>
                      <p:nvPr/>
                    </p:nvPicPr>
                    <p:blipFill>
                      <a:blip r:embed="rId4"/>
                      <a:stretch>
                        <a:fillRect/>
                      </a:stretch>
                    </p:blipFill>
                    <p:spPr>
                      <a:xfrm>
                        <a:off x="505649" y="2369629"/>
                        <a:ext cx="6243021" cy="4220227"/>
                      </a:xfrm>
                      <a:prstGeom prst="rect">
                        <a:avLst/>
                      </a:prstGeom>
                      <a:solidFill>
                        <a:schemeClr val="bg1"/>
                      </a:solidFill>
                    </p:spPr>
                  </p:pic>
                </p:oleObj>
              </mc:Fallback>
            </mc:AlternateContent>
          </a:graphicData>
        </a:graphic>
      </p:graphicFrame>
      <p:sp>
        <p:nvSpPr>
          <p:cNvPr id="11" name="テキスト ボックス 10">
            <a:extLst>
              <a:ext uri="{FF2B5EF4-FFF2-40B4-BE49-F238E27FC236}">
                <a16:creationId xmlns:a16="http://schemas.microsoft.com/office/drawing/2014/main" id="{26341F0F-1B8B-F134-D503-3A0E34B50CE0}"/>
              </a:ext>
            </a:extLst>
          </p:cNvPr>
          <p:cNvSpPr txBox="1"/>
          <p:nvPr/>
        </p:nvSpPr>
        <p:spPr>
          <a:xfrm>
            <a:off x="1139945" y="1018261"/>
            <a:ext cx="9820670" cy="1261884"/>
          </a:xfrm>
          <a:prstGeom prst="rect">
            <a:avLst/>
          </a:prstGeom>
          <a:solidFill>
            <a:schemeClr val="accent2">
              <a:lumMod val="20000"/>
              <a:lumOff val="80000"/>
            </a:schemeClr>
          </a:solid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dirty="0" err="1">
                <a:ln>
                  <a:noFill/>
                </a:ln>
                <a:solidFill>
                  <a:srgbClr val="0070C0"/>
                </a:solidFill>
                <a:effectLst/>
                <a:uLnTx/>
                <a:uFillTx/>
                <a:latin typeface="Calibri" panose="020F0502020204030204"/>
                <a:ea typeface="游ゴシック" panose="020B0400000000000000" pitchFamily="34" charset="-128"/>
                <a:cs typeface="+mn-cs"/>
              </a:rPr>
              <a:t>Esp</a:t>
            </a:r>
            <a:r>
              <a:rPr kumimoji="1" lang="en-US" altLang="ja-JP" sz="1600" b="0"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34" charset="-128"/>
                <a:cs typeface="+mn-cs"/>
              </a:rPr>
              <a:t> reach the target value by applying EP and HPR in VT  because assembly procedure is well established.</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err="1">
                <a:ln>
                  <a:noFill/>
                </a:ln>
                <a:solidFill>
                  <a:srgbClr val="0070C0"/>
                </a:solidFill>
                <a:effectLst/>
                <a:uLnTx/>
                <a:uFillTx/>
                <a:latin typeface="Calibri" panose="020F0502020204030204"/>
                <a:ea typeface="游ゴシック" panose="020B0400000000000000" pitchFamily="34" charset="-128"/>
                <a:cs typeface="+mn-cs"/>
              </a:rPr>
              <a:t>Esp</a:t>
            </a:r>
            <a:r>
              <a:rPr kumimoji="1" lang="en-US" altLang="ja-JP" sz="1400" b="0"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34" charset="-128"/>
                <a:cs typeface="+mn-cs"/>
              </a:rPr>
              <a:t>= 76 MV/m w/o cathode, </a:t>
            </a:r>
            <a:r>
              <a:rPr kumimoji="1" lang="en-US" altLang="ja-JP" sz="1400" b="0" i="0" u="none" strike="noStrike" kern="1200" cap="none" spc="0" normalizeH="0" baseline="0" noProof="0" dirty="0" err="1">
                <a:ln>
                  <a:noFill/>
                </a:ln>
                <a:solidFill>
                  <a:srgbClr val="0070C0"/>
                </a:solidFill>
                <a:effectLst/>
                <a:uLnTx/>
                <a:uFillTx/>
                <a:latin typeface="Calibri" panose="020F0502020204030204"/>
                <a:ea typeface="游ゴシック" panose="020B0400000000000000" pitchFamily="34" charset="-128"/>
                <a:cs typeface="+mn-cs"/>
              </a:rPr>
              <a:t>Esp</a:t>
            </a:r>
            <a:r>
              <a:rPr kumimoji="1" lang="en-US" altLang="ja-JP" sz="1400" b="0"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34" charset="-128"/>
                <a:cs typeface="+mn-cs"/>
              </a:rPr>
              <a:t>=61.5 MV/m w/ cathode (target </a:t>
            </a:r>
            <a:r>
              <a:rPr kumimoji="1" lang="en-US" altLang="ja-JP" sz="1400" b="0" i="0" u="none" strike="noStrike" kern="1200" cap="none" spc="0" normalizeH="0" baseline="0" noProof="0" dirty="0" err="1">
                <a:ln>
                  <a:noFill/>
                </a:ln>
                <a:solidFill>
                  <a:srgbClr val="0070C0"/>
                </a:solidFill>
                <a:effectLst/>
                <a:uLnTx/>
                <a:uFillTx/>
                <a:latin typeface="Calibri" panose="020F0502020204030204"/>
                <a:ea typeface="游ゴシック" panose="020B0400000000000000" pitchFamily="34" charset="-128"/>
                <a:cs typeface="+mn-cs"/>
              </a:rPr>
              <a:t>Esp</a:t>
            </a:r>
            <a:r>
              <a:rPr kumimoji="1" lang="en-US" altLang="ja-JP" sz="1400" b="0"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34" charset="-128"/>
                <a:cs typeface="+mn-cs"/>
              </a:rPr>
              <a:t>=41.9 MV/m)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600" b="0"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34" charset="-128"/>
                <a:cs typeface="+mn-cs"/>
              </a:rPr>
              <a:t>The gradient was significantly lower in HT. This was due to the complicated procedure. </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err="1">
                <a:ln>
                  <a:noFill/>
                </a:ln>
                <a:solidFill>
                  <a:srgbClr val="0070C0"/>
                </a:solidFill>
                <a:effectLst/>
                <a:uLnTx/>
                <a:uFillTx/>
                <a:latin typeface="Calibri" panose="020F0502020204030204"/>
                <a:ea typeface="游ゴシック" panose="020B0400000000000000" pitchFamily="34" charset="-128"/>
                <a:cs typeface="+mn-cs"/>
              </a:rPr>
              <a:t>Esp</a:t>
            </a:r>
            <a:r>
              <a:rPr kumimoji="1" lang="en-US" altLang="ja-JP" sz="1400" b="0"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34" charset="-128"/>
                <a:cs typeface="+mn-cs"/>
              </a:rPr>
              <a:t>=42 MV/m (6</a:t>
            </a:r>
            <a:r>
              <a:rPr kumimoji="1" lang="en-US" altLang="ja-JP" sz="1400" b="0" i="0" u="none" strike="noStrike" kern="1200" cap="none" spc="0" normalizeH="0" baseline="30000" noProof="0" dirty="0">
                <a:ln>
                  <a:noFill/>
                </a:ln>
                <a:solidFill>
                  <a:srgbClr val="0070C0"/>
                </a:solidFill>
                <a:effectLst/>
                <a:uLnTx/>
                <a:uFillTx/>
                <a:latin typeface="Calibri" panose="020F0502020204030204"/>
                <a:ea typeface="游ゴシック" panose="020B0400000000000000" pitchFamily="34" charset="-128"/>
                <a:cs typeface="+mn-cs"/>
              </a:rPr>
              <a:t>th</a:t>
            </a:r>
            <a:r>
              <a:rPr kumimoji="1" lang="en-US" altLang="ja-JP" sz="1400" b="0" i="0" u="none" strike="noStrike" kern="1200" cap="none" spc="0" normalizeH="0" baseline="0" noProof="0" dirty="0">
                <a:ln>
                  <a:noFill/>
                </a:ln>
                <a:solidFill>
                  <a:srgbClr val="0070C0"/>
                </a:solidFill>
                <a:effectLst/>
                <a:uLnTx/>
                <a:uFillTx/>
                <a:latin typeface="Calibri" panose="020F0502020204030204"/>
                <a:ea typeface="游ゴシック" panose="020B0400000000000000" pitchFamily="34" charset="-128"/>
                <a:cs typeface="+mn-cs"/>
              </a:rPr>
              <a:t> HT)</a:t>
            </a:r>
          </a:p>
        </p:txBody>
      </p:sp>
      <p:grpSp>
        <p:nvGrpSpPr>
          <p:cNvPr id="5" name="グループ化 4">
            <a:extLst>
              <a:ext uri="{FF2B5EF4-FFF2-40B4-BE49-F238E27FC236}">
                <a16:creationId xmlns:a16="http://schemas.microsoft.com/office/drawing/2014/main" id="{E2658FA0-E927-EE70-EFAE-6CF8134F22E1}"/>
              </a:ext>
            </a:extLst>
          </p:cNvPr>
          <p:cNvGrpSpPr>
            <a:grpSpLocks noChangeAspect="1"/>
          </p:cNvGrpSpPr>
          <p:nvPr/>
        </p:nvGrpSpPr>
        <p:grpSpPr>
          <a:xfrm>
            <a:off x="7011601" y="2259280"/>
            <a:ext cx="4764520" cy="4097070"/>
            <a:chOff x="1079813" y="8150183"/>
            <a:chExt cx="8082660" cy="6950381"/>
          </a:xfrm>
        </p:grpSpPr>
        <p:pic>
          <p:nvPicPr>
            <p:cNvPr id="6" name="図 5">
              <a:extLst>
                <a:ext uri="{FF2B5EF4-FFF2-40B4-BE49-F238E27FC236}">
                  <a16:creationId xmlns:a16="http://schemas.microsoft.com/office/drawing/2014/main" id="{08784E98-0483-D6BD-8C9B-FD1DA58303F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593828" y="8448872"/>
              <a:ext cx="7199289" cy="6486457"/>
            </a:xfrm>
            <a:prstGeom prst="rect">
              <a:avLst/>
            </a:prstGeom>
          </p:spPr>
        </p:pic>
        <p:sp>
          <p:nvSpPr>
            <p:cNvPr id="7" name="テキスト ボックス 6">
              <a:extLst>
                <a:ext uri="{FF2B5EF4-FFF2-40B4-BE49-F238E27FC236}">
                  <a16:creationId xmlns:a16="http://schemas.microsoft.com/office/drawing/2014/main" id="{98693A41-B1C0-E303-135E-9070C1D7B1E2}"/>
                </a:ext>
              </a:extLst>
            </p:cNvPr>
            <p:cNvSpPr txBox="1"/>
            <p:nvPr/>
          </p:nvSpPr>
          <p:spPr>
            <a:xfrm>
              <a:off x="1079813" y="9751323"/>
              <a:ext cx="2662813" cy="626545"/>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1.5 cell cavity</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8" name="テキスト ボックス 7">
              <a:extLst>
                <a:ext uri="{FF2B5EF4-FFF2-40B4-BE49-F238E27FC236}">
                  <a16:creationId xmlns:a16="http://schemas.microsoft.com/office/drawing/2014/main" id="{4CABF579-E20E-D02E-2DAB-DAB877D6ECFB}"/>
                </a:ext>
              </a:extLst>
            </p:cNvPr>
            <p:cNvSpPr txBox="1"/>
            <p:nvPr/>
          </p:nvSpPr>
          <p:spPr>
            <a:xfrm>
              <a:off x="2107268" y="8435856"/>
              <a:ext cx="2467019" cy="626545"/>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Cathode rod</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sp>
          <p:nvSpPr>
            <p:cNvPr id="12" name="テキスト ボックス 11">
              <a:extLst>
                <a:ext uri="{FF2B5EF4-FFF2-40B4-BE49-F238E27FC236}">
                  <a16:creationId xmlns:a16="http://schemas.microsoft.com/office/drawing/2014/main" id="{8FE086FF-6E4F-1A2A-7CFA-EAC38E1FCD2F}"/>
                </a:ext>
              </a:extLst>
            </p:cNvPr>
            <p:cNvSpPr txBox="1"/>
            <p:nvPr/>
          </p:nvSpPr>
          <p:spPr>
            <a:xfrm>
              <a:off x="5825474" y="8150183"/>
              <a:ext cx="2989140" cy="626545"/>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Cathode holder</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cxnSp>
          <p:nvCxnSpPr>
            <p:cNvPr id="13" name="直線矢印コネクタ 12">
              <a:extLst>
                <a:ext uri="{FF2B5EF4-FFF2-40B4-BE49-F238E27FC236}">
                  <a16:creationId xmlns:a16="http://schemas.microsoft.com/office/drawing/2014/main" id="{758C3098-7D94-AB86-49A1-78DD62ACF342}"/>
                </a:ext>
              </a:extLst>
            </p:cNvPr>
            <p:cNvCxnSpPr>
              <a:cxnSpLocks/>
            </p:cNvCxnSpPr>
            <p:nvPr/>
          </p:nvCxnSpPr>
          <p:spPr>
            <a:xfrm>
              <a:off x="3077259" y="10325481"/>
              <a:ext cx="1459706" cy="81608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4" name="直線矢印コネクタ 13">
              <a:extLst>
                <a:ext uri="{FF2B5EF4-FFF2-40B4-BE49-F238E27FC236}">
                  <a16:creationId xmlns:a16="http://schemas.microsoft.com/office/drawing/2014/main" id="{3D51B037-21DA-55D9-8188-87BFF1B4742A}"/>
                </a:ext>
              </a:extLst>
            </p:cNvPr>
            <p:cNvCxnSpPr>
              <a:cxnSpLocks/>
            </p:cNvCxnSpPr>
            <p:nvPr/>
          </p:nvCxnSpPr>
          <p:spPr>
            <a:xfrm flipH="1">
              <a:off x="6958078" y="8691705"/>
              <a:ext cx="571749" cy="2759161"/>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4">
              <a:extLst>
                <a:ext uri="{FF2B5EF4-FFF2-40B4-BE49-F238E27FC236}">
                  <a16:creationId xmlns:a16="http://schemas.microsoft.com/office/drawing/2014/main" id="{18AB6E30-0411-D2A9-6CF3-E720F9E25CBB}"/>
                </a:ext>
              </a:extLst>
            </p:cNvPr>
            <p:cNvCxnSpPr>
              <a:cxnSpLocks/>
            </p:cNvCxnSpPr>
            <p:nvPr/>
          </p:nvCxnSpPr>
          <p:spPr>
            <a:xfrm>
              <a:off x="3259775" y="8939873"/>
              <a:ext cx="2992232" cy="286189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6" name="テキスト ボックス 15">
              <a:extLst>
                <a:ext uri="{FF2B5EF4-FFF2-40B4-BE49-F238E27FC236}">
                  <a16:creationId xmlns:a16="http://schemas.microsoft.com/office/drawing/2014/main" id="{34228D9B-D079-3290-3BB9-8B101915B95D}"/>
                </a:ext>
              </a:extLst>
            </p:cNvPr>
            <p:cNvSpPr txBox="1"/>
            <p:nvPr/>
          </p:nvSpPr>
          <p:spPr>
            <a:xfrm>
              <a:off x="1675300" y="14474019"/>
              <a:ext cx="2662813" cy="626545"/>
            </a:xfrm>
            <a:prstGeom prst="rect">
              <a:avLst/>
            </a:prstGeom>
            <a:solidFill>
              <a:schemeClr val="bg1"/>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Helium jacket</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cxnSp>
          <p:nvCxnSpPr>
            <p:cNvPr id="17" name="直線矢印コネクタ 16">
              <a:extLst>
                <a:ext uri="{FF2B5EF4-FFF2-40B4-BE49-F238E27FC236}">
                  <a16:creationId xmlns:a16="http://schemas.microsoft.com/office/drawing/2014/main" id="{2712DEC1-6435-5750-6410-3C16FD0F79DC}"/>
                </a:ext>
              </a:extLst>
            </p:cNvPr>
            <p:cNvCxnSpPr>
              <a:cxnSpLocks/>
            </p:cNvCxnSpPr>
            <p:nvPr/>
          </p:nvCxnSpPr>
          <p:spPr>
            <a:xfrm flipV="1">
              <a:off x="3886579" y="13884142"/>
              <a:ext cx="1229521" cy="62284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sp>
          <p:nvSpPr>
            <p:cNvPr id="18" name="テキスト ボックス 17">
              <a:extLst>
                <a:ext uri="{FF2B5EF4-FFF2-40B4-BE49-F238E27FC236}">
                  <a16:creationId xmlns:a16="http://schemas.microsoft.com/office/drawing/2014/main" id="{283DC6E1-7939-C9EC-655E-0D90C7C03E1F}"/>
                </a:ext>
              </a:extLst>
            </p:cNvPr>
            <p:cNvSpPr txBox="1"/>
            <p:nvPr/>
          </p:nvSpPr>
          <p:spPr>
            <a:xfrm>
              <a:off x="6934759" y="14414018"/>
              <a:ext cx="2227714" cy="626545"/>
            </a:xfrm>
            <a:prstGeom prst="rect">
              <a:avLst/>
            </a:prstGeom>
            <a:solidFill>
              <a:schemeClr val="bg1"/>
            </a:solid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rPr>
                <a:t>Choke Cell</a:t>
              </a:r>
              <a:endParaRPr kumimoji="1" lang="ja-JP" altLang="en-US" sz="18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34" charset="-128"/>
                <a:cs typeface="+mn-cs"/>
              </a:endParaRPr>
            </a:p>
          </p:txBody>
        </p:sp>
        <p:cxnSp>
          <p:nvCxnSpPr>
            <p:cNvPr id="19" name="直線矢印コネクタ 18">
              <a:extLst>
                <a:ext uri="{FF2B5EF4-FFF2-40B4-BE49-F238E27FC236}">
                  <a16:creationId xmlns:a16="http://schemas.microsoft.com/office/drawing/2014/main" id="{1EAD9549-9EBA-82E2-BF12-9C97024CAAE3}"/>
                </a:ext>
              </a:extLst>
            </p:cNvPr>
            <p:cNvCxnSpPr>
              <a:cxnSpLocks/>
            </p:cNvCxnSpPr>
            <p:nvPr/>
          </p:nvCxnSpPr>
          <p:spPr>
            <a:xfrm flipH="1" flipV="1">
              <a:off x="6466536" y="12980070"/>
              <a:ext cx="660922" cy="1568208"/>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476720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7EBDDEEF-D442-3FC2-DDBE-A374CA31147B}"/>
              </a:ext>
            </a:extLst>
          </p:cNvPr>
          <p:cNvSpPr>
            <a:spLocks noGrp="1"/>
          </p:cNvSpPr>
          <p:nvPr>
            <p:ph type="title"/>
          </p:nvPr>
        </p:nvSpPr>
        <p:spPr>
          <a:xfrm>
            <a:off x="451887" y="500999"/>
            <a:ext cx="11036300" cy="604967"/>
          </a:xfrm>
        </p:spPr>
        <p:txBody>
          <a:bodyPr>
            <a:normAutofit fontScale="90000"/>
          </a:bodyPr>
          <a:lstStyle/>
          <a:p>
            <a:r>
              <a:rPr lang="en-US" dirty="0"/>
              <a:t>Status of SRF systems for </a:t>
            </a:r>
            <a:r>
              <a:rPr lang="en-US" dirty="0" err="1"/>
              <a:t>bERLinPro</a:t>
            </a:r>
            <a:r>
              <a:rPr lang="en-US" dirty="0"/>
              <a:t> – Axel Neumann (HZB)</a:t>
            </a:r>
            <a:endParaRPr lang="de-DE" dirty="0"/>
          </a:p>
        </p:txBody>
      </p:sp>
      <p:sp>
        <p:nvSpPr>
          <p:cNvPr id="8" name="Textplatzhalter 7">
            <a:extLst>
              <a:ext uri="{FF2B5EF4-FFF2-40B4-BE49-F238E27FC236}">
                <a16:creationId xmlns:a16="http://schemas.microsoft.com/office/drawing/2014/main" id="{F4774F90-0EDF-26FB-F7E6-A71CCAF1EEC2}"/>
              </a:ext>
            </a:extLst>
          </p:cNvPr>
          <p:cNvSpPr>
            <a:spLocks noGrp="1"/>
          </p:cNvSpPr>
          <p:nvPr>
            <p:ph type="body" sz="quarter" idx="13"/>
          </p:nvPr>
        </p:nvSpPr>
        <p:spPr/>
        <p:txBody>
          <a:bodyPr/>
          <a:lstStyle/>
          <a:p>
            <a:r>
              <a:rPr lang="en-US" dirty="0"/>
              <a:t>Summary SRF </a:t>
            </a:r>
            <a:r>
              <a:rPr lang="en-US" dirty="0" err="1"/>
              <a:t>hzb</a:t>
            </a:r>
            <a:endParaRPr lang="de-DE" dirty="0"/>
          </a:p>
        </p:txBody>
      </p:sp>
      <p:sp>
        <p:nvSpPr>
          <p:cNvPr id="5" name="Foliennummernplatzhalter 4">
            <a:extLst>
              <a:ext uri="{FF2B5EF4-FFF2-40B4-BE49-F238E27FC236}">
                <a16:creationId xmlns:a16="http://schemas.microsoft.com/office/drawing/2014/main" id="{BC286385-D2DA-958F-1A7E-1F31AC0D422B}"/>
              </a:ext>
            </a:extLst>
          </p:cNvPr>
          <p:cNvSpPr>
            <a:spLocks noGrp="1"/>
          </p:cNvSpPr>
          <p:nvPr>
            <p:ph type="sldNum" sz="quarter" idx="4294967295"/>
          </p:nvPr>
        </p:nvSpPr>
        <p:spPr>
          <a:xfrm>
            <a:off x="9347200" y="6356350"/>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55A8E17-4D99-424E-9DD9-E12265BD313F}" type="slidenum">
              <a:rPr kumimoji="0" lang="de-DE" sz="18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de-D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 name="Textfeld 8">
            <a:extLst>
              <a:ext uri="{FF2B5EF4-FFF2-40B4-BE49-F238E27FC236}">
                <a16:creationId xmlns:a16="http://schemas.microsoft.com/office/drawing/2014/main" id="{3860035C-AE1F-A51F-B8E4-D4799EF24A87}"/>
              </a:ext>
            </a:extLst>
          </p:cNvPr>
          <p:cNvSpPr txBox="1"/>
          <p:nvPr/>
        </p:nvSpPr>
        <p:spPr>
          <a:xfrm>
            <a:off x="1277180" y="1301620"/>
            <a:ext cx="9147632" cy="923330"/>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Focus on finalizing cryo-modules for the injector line of SRF gun and booster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Currently, after a two years long refurbishment program to recover the SRF gun cavities from</a:t>
            </a:r>
            <a:b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damages during the production process, cavities are back on performance level.</a:t>
            </a:r>
            <a:endParaRPr kumimoji="0" lang="de-D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pic>
        <p:nvPicPr>
          <p:cNvPr id="2" name="Grafik 1">
            <a:extLst>
              <a:ext uri="{FF2B5EF4-FFF2-40B4-BE49-F238E27FC236}">
                <a16:creationId xmlns:a16="http://schemas.microsoft.com/office/drawing/2014/main" id="{A4F7C533-8879-D215-D584-326442A391A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4017" y="2150706"/>
            <a:ext cx="4840537" cy="2720066"/>
          </a:xfrm>
          <a:prstGeom prst="rect">
            <a:avLst/>
          </a:prstGeom>
        </p:spPr>
      </p:pic>
      <p:pic>
        <p:nvPicPr>
          <p:cNvPr id="3" name="Picture 3">
            <a:extLst>
              <a:ext uri="{FF2B5EF4-FFF2-40B4-BE49-F238E27FC236}">
                <a16:creationId xmlns:a16="http://schemas.microsoft.com/office/drawing/2014/main" id="{5674AEA5-5390-CE81-02BA-6D7E619227A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10800000">
            <a:off x="692576" y="4963887"/>
            <a:ext cx="1507869" cy="1203651"/>
          </a:xfrm>
          <a:prstGeom prst="rect">
            <a:avLst/>
          </a:prstGeom>
        </p:spPr>
      </p:pic>
      <p:pic>
        <p:nvPicPr>
          <p:cNvPr id="4" name="Grafik 3">
            <a:extLst>
              <a:ext uri="{FF2B5EF4-FFF2-40B4-BE49-F238E27FC236}">
                <a16:creationId xmlns:a16="http://schemas.microsoft.com/office/drawing/2014/main" id="{76438806-15B7-A9C3-78C8-84A22CBFD6E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2313991" y="4963887"/>
            <a:ext cx="1507869" cy="1203650"/>
          </a:xfrm>
          <a:prstGeom prst="rect">
            <a:avLst/>
          </a:prstGeom>
        </p:spPr>
      </p:pic>
      <p:sp>
        <p:nvSpPr>
          <p:cNvPr id="7" name="Textfeld 6">
            <a:extLst>
              <a:ext uri="{FF2B5EF4-FFF2-40B4-BE49-F238E27FC236}">
                <a16:creationId xmlns:a16="http://schemas.microsoft.com/office/drawing/2014/main" id="{D57C70BE-02BC-31D7-C600-846686762E37}"/>
              </a:ext>
            </a:extLst>
          </p:cNvPr>
          <p:cNvSpPr txBox="1"/>
          <p:nvPr/>
        </p:nvSpPr>
        <p:spPr>
          <a:xfrm>
            <a:off x="4898571" y="2589245"/>
            <a:ext cx="6602641" cy="3693319"/>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During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coldstring</a:t>
            </a: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 acceptance test, a field emitter was activated,</a:t>
            </a:r>
            <a:b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currently the gun string is back in the cleanroom for cavity and</a:t>
            </a:r>
            <a:b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couplers exchange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The booster will follow-up, once the gun is completely assembled</a:t>
            </a:r>
            <a:b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in the accelerator hall.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As preparatory work, the couplers were conditioned up to 60 kW</a:t>
            </a:r>
            <a:b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CW in traveling wave at 1.3 GHz</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All cold string parts are in house and several booster cavity tests</a:t>
            </a:r>
            <a:b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demonstrated the cavities being twice in field above the specs</a:t>
            </a:r>
            <a:b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required for </a:t>
            </a:r>
            <a:r>
              <a:rPr kumimoji="0" lang="en-US" sz="1800" b="0" i="0" u="none" strike="noStrike" kern="1200" cap="none" spc="0" normalizeH="0" baseline="0" noProof="0" dirty="0" err="1">
                <a:ln>
                  <a:noFill/>
                </a:ln>
                <a:solidFill>
                  <a:srgbClr val="000000"/>
                </a:solidFill>
                <a:effectLst/>
                <a:uLnTx/>
                <a:uFillTx/>
                <a:latin typeface="Calibri" panose="020F0502020204030204"/>
                <a:ea typeface="+mn-ea"/>
                <a:cs typeface="+mn-cs"/>
              </a:rPr>
              <a:t>bERLinPro</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In total, first beam from the gun will take place about in summer</a:t>
            </a:r>
            <a:b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2023</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rPr>
              <a:t>Comment: Built at least 3-4 SRF gun cavities for such a program</a:t>
            </a:r>
            <a:endParaRPr kumimoji="0" lang="de-DE"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Pfeil: nach oben gekrümmt 9">
            <a:extLst>
              <a:ext uri="{FF2B5EF4-FFF2-40B4-BE49-F238E27FC236}">
                <a16:creationId xmlns:a16="http://schemas.microsoft.com/office/drawing/2014/main" id="{2770EDBB-B7E2-3A7E-C1E5-8897EE2F3CEE}"/>
              </a:ext>
            </a:extLst>
          </p:cNvPr>
          <p:cNvSpPr/>
          <p:nvPr/>
        </p:nvSpPr>
        <p:spPr>
          <a:xfrm>
            <a:off x="1446511" y="6260652"/>
            <a:ext cx="1507869" cy="36512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2659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9F849-C89A-1757-EC16-35115C03E442}"/>
              </a:ext>
            </a:extLst>
          </p:cNvPr>
          <p:cNvSpPr>
            <a:spLocks noGrp="1"/>
          </p:cNvSpPr>
          <p:nvPr>
            <p:ph type="title"/>
          </p:nvPr>
        </p:nvSpPr>
        <p:spPr>
          <a:xfrm>
            <a:off x="266700" y="10898"/>
            <a:ext cx="11049000" cy="1325563"/>
          </a:xfrm>
        </p:spPr>
        <p:txBody>
          <a:bodyPr/>
          <a:lstStyle/>
          <a:p>
            <a:r>
              <a:rPr lang="en-US" dirty="0"/>
              <a:t>SRF @ELBE</a:t>
            </a:r>
          </a:p>
        </p:txBody>
      </p:sp>
      <p:sp>
        <p:nvSpPr>
          <p:cNvPr id="4" name="Slide Number Placeholder 3">
            <a:extLst>
              <a:ext uri="{FF2B5EF4-FFF2-40B4-BE49-F238E27FC236}">
                <a16:creationId xmlns:a16="http://schemas.microsoft.com/office/drawing/2014/main" id="{8BBBF478-596F-7E13-EB1E-1AF52323B8E9}"/>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19</a:t>
            </a:fld>
            <a:endParaRPr lang="en-US" sz="1000" dirty="0"/>
          </a:p>
        </p:txBody>
      </p:sp>
      <p:pic>
        <p:nvPicPr>
          <p:cNvPr id="6" name="Picture 5">
            <a:extLst>
              <a:ext uri="{FF2B5EF4-FFF2-40B4-BE49-F238E27FC236}">
                <a16:creationId xmlns:a16="http://schemas.microsoft.com/office/drawing/2014/main" id="{F3C1D633-EDE5-ABF7-AB47-BC493C3534AD}"/>
              </a:ext>
            </a:extLst>
          </p:cNvPr>
          <p:cNvPicPr>
            <a:picLocks noChangeAspect="1"/>
          </p:cNvPicPr>
          <p:nvPr/>
        </p:nvPicPr>
        <p:blipFill>
          <a:blip r:embed="rId2"/>
          <a:stretch>
            <a:fillRect/>
          </a:stretch>
        </p:blipFill>
        <p:spPr>
          <a:xfrm>
            <a:off x="324365" y="2931353"/>
            <a:ext cx="5236176" cy="3915749"/>
          </a:xfrm>
          <a:prstGeom prst="rect">
            <a:avLst/>
          </a:prstGeom>
        </p:spPr>
      </p:pic>
      <p:pic>
        <p:nvPicPr>
          <p:cNvPr id="8" name="Picture 7">
            <a:extLst>
              <a:ext uri="{FF2B5EF4-FFF2-40B4-BE49-F238E27FC236}">
                <a16:creationId xmlns:a16="http://schemas.microsoft.com/office/drawing/2014/main" id="{5E0F595C-4C87-3BE6-31CC-82899F841E78}"/>
              </a:ext>
            </a:extLst>
          </p:cNvPr>
          <p:cNvPicPr>
            <a:picLocks noChangeAspect="1"/>
          </p:cNvPicPr>
          <p:nvPr/>
        </p:nvPicPr>
        <p:blipFill>
          <a:blip r:embed="rId3"/>
          <a:stretch>
            <a:fillRect/>
          </a:stretch>
        </p:blipFill>
        <p:spPr>
          <a:xfrm>
            <a:off x="6615059" y="384701"/>
            <a:ext cx="4311328" cy="3227230"/>
          </a:xfrm>
          <a:prstGeom prst="rect">
            <a:avLst/>
          </a:prstGeom>
        </p:spPr>
      </p:pic>
      <p:pic>
        <p:nvPicPr>
          <p:cNvPr id="10" name="Picture 9">
            <a:extLst>
              <a:ext uri="{FF2B5EF4-FFF2-40B4-BE49-F238E27FC236}">
                <a16:creationId xmlns:a16="http://schemas.microsoft.com/office/drawing/2014/main" id="{0E0966EE-0AA5-2897-51A3-2950CAE1B347}"/>
              </a:ext>
            </a:extLst>
          </p:cNvPr>
          <p:cNvPicPr>
            <a:picLocks noChangeAspect="1"/>
          </p:cNvPicPr>
          <p:nvPr/>
        </p:nvPicPr>
        <p:blipFill>
          <a:blip r:embed="rId4"/>
          <a:stretch>
            <a:fillRect/>
          </a:stretch>
        </p:blipFill>
        <p:spPr>
          <a:xfrm>
            <a:off x="324365" y="1214124"/>
            <a:ext cx="5901381" cy="1568385"/>
          </a:xfrm>
          <a:prstGeom prst="rect">
            <a:avLst/>
          </a:prstGeom>
        </p:spPr>
      </p:pic>
      <p:pic>
        <p:nvPicPr>
          <p:cNvPr id="12" name="Picture 11">
            <a:extLst>
              <a:ext uri="{FF2B5EF4-FFF2-40B4-BE49-F238E27FC236}">
                <a16:creationId xmlns:a16="http://schemas.microsoft.com/office/drawing/2014/main" id="{C9808285-EFD5-44C4-795A-ED9BED16E479}"/>
              </a:ext>
            </a:extLst>
          </p:cNvPr>
          <p:cNvPicPr>
            <a:picLocks noChangeAspect="1"/>
          </p:cNvPicPr>
          <p:nvPr/>
        </p:nvPicPr>
        <p:blipFill>
          <a:blip r:embed="rId5"/>
          <a:stretch>
            <a:fillRect/>
          </a:stretch>
        </p:blipFill>
        <p:spPr>
          <a:xfrm>
            <a:off x="6794282" y="3675769"/>
            <a:ext cx="4204935" cy="3144560"/>
          </a:xfrm>
          <a:prstGeom prst="rect">
            <a:avLst/>
          </a:prstGeom>
        </p:spPr>
      </p:pic>
    </p:spTree>
    <p:extLst>
      <p:ext uri="{BB962C8B-B14F-4D97-AF65-F5344CB8AC3E}">
        <p14:creationId xmlns:p14="http://schemas.microsoft.com/office/powerpoint/2010/main" val="3307460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a:extLst>
              <a:ext uri="{FF2B5EF4-FFF2-40B4-BE49-F238E27FC236}">
                <a16:creationId xmlns:a16="http://schemas.microsoft.com/office/drawing/2014/main" id="{04E36710-5183-4AF8-5F85-5BD0FD4D44B7}"/>
              </a:ext>
            </a:extLst>
          </p:cNvPr>
          <p:cNvGrpSpPr/>
          <p:nvPr/>
        </p:nvGrpSpPr>
        <p:grpSpPr>
          <a:xfrm>
            <a:off x="4730689" y="-114300"/>
            <a:ext cx="6916474" cy="4954446"/>
            <a:chOff x="27933" y="3733956"/>
            <a:chExt cx="4770298" cy="3211513"/>
          </a:xfrm>
        </p:grpSpPr>
        <p:pic>
          <p:nvPicPr>
            <p:cNvPr id="5" name="Picture 2" descr="http://pfwww.kek.jp/outline/pf/erl_scheme2.gif">
              <a:extLst>
                <a:ext uri="{FF2B5EF4-FFF2-40B4-BE49-F238E27FC236}">
                  <a16:creationId xmlns:a16="http://schemas.microsoft.com/office/drawing/2014/main" id="{5E60F416-FF47-70F7-D852-F8BC1A48AF8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16744" y="3733956"/>
              <a:ext cx="4281487"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a:extLst>
                <a:ext uri="{FF2B5EF4-FFF2-40B4-BE49-F238E27FC236}">
                  <a16:creationId xmlns:a16="http://schemas.microsoft.com/office/drawing/2014/main" id="{869BDA81-030E-63F4-97B1-D80A557EEFD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5369" y="4826156"/>
              <a:ext cx="1128712" cy="64135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7" name="右中かっこ 6">
              <a:extLst>
                <a:ext uri="{FF2B5EF4-FFF2-40B4-BE49-F238E27FC236}">
                  <a16:creationId xmlns:a16="http://schemas.microsoft.com/office/drawing/2014/main" id="{F789E8BC-1DAA-5B0B-FA1B-85F55FDCA27E}"/>
                </a:ext>
              </a:extLst>
            </p:cNvPr>
            <p:cNvSpPr/>
            <p:nvPr/>
          </p:nvSpPr>
          <p:spPr>
            <a:xfrm rot="16200000" flipH="1">
              <a:off x="2629706" y="5313519"/>
              <a:ext cx="247650" cy="495300"/>
            </a:xfrm>
            <a:prstGeom prst="rightBrace">
              <a:avLst/>
            </a:pr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ja-JP" altLang="en-US"/>
            </a:p>
          </p:txBody>
        </p:sp>
        <p:sp>
          <p:nvSpPr>
            <p:cNvPr id="8" name="正方形/長方形 32">
              <a:extLst>
                <a:ext uri="{FF2B5EF4-FFF2-40B4-BE49-F238E27FC236}">
                  <a16:creationId xmlns:a16="http://schemas.microsoft.com/office/drawing/2014/main" id="{9AD15061-CB11-23E0-3946-8272B0A3AEB1}"/>
                </a:ext>
              </a:extLst>
            </p:cNvPr>
            <p:cNvSpPr>
              <a:spLocks noChangeArrowheads="1"/>
            </p:cNvSpPr>
            <p:nvPr/>
          </p:nvSpPr>
          <p:spPr bwMode="auto">
            <a:xfrm>
              <a:off x="2701144" y="5111906"/>
              <a:ext cx="492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800" dirty="0">
                  <a:latin typeface="Arial" panose="020B0604020202020204" pitchFamily="34" charset="0"/>
                </a:rPr>
                <a:t>λ/2</a:t>
              </a:r>
              <a:endParaRPr lang="ja-JP" altLang="en-US" sz="1800" dirty="0">
                <a:latin typeface="Arial" panose="020B0604020202020204" pitchFamily="34" charset="0"/>
              </a:endParaRPr>
            </a:p>
          </p:txBody>
        </p:sp>
        <p:sp>
          <p:nvSpPr>
            <p:cNvPr id="9" name="テキスト ボックス 33">
              <a:extLst>
                <a:ext uri="{FF2B5EF4-FFF2-40B4-BE49-F238E27FC236}">
                  <a16:creationId xmlns:a16="http://schemas.microsoft.com/office/drawing/2014/main" id="{D32164C1-F968-7BAC-666E-08FB9EE743B8}"/>
                </a:ext>
              </a:extLst>
            </p:cNvPr>
            <p:cNvSpPr txBox="1">
              <a:spLocks noChangeArrowheads="1"/>
            </p:cNvSpPr>
            <p:nvPr/>
          </p:nvSpPr>
          <p:spPr bwMode="auto">
            <a:xfrm>
              <a:off x="1393044" y="5208600"/>
              <a:ext cx="857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200" dirty="0">
                  <a:latin typeface="Arial" panose="020B0604020202020204" pitchFamily="34" charset="0"/>
                </a:rPr>
                <a:t>In cavity</a:t>
              </a:r>
              <a:endParaRPr lang="ja-JP" altLang="en-US" sz="1200" dirty="0">
                <a:latin typeface="Arial" panose="020B0604020202020204" pitchFamily="34" charset="0"/>
              </a:endParaRPr>
            </a:p>
          </p:txBody>
        </p:sp>
        <p:sp>
          <p:nvSpPr>
            <p:cNvPr id="10" name="正方形/長方形 9">
              <a:extLst>
                <a:ext uri="{FF2B5EF4-FFF2-40B4-BE49-F238E27FC236}">
                  <a16:creationId xmlns:a16="http://schemas.microsoft.com/office/drawing/2014/main" id="{F0384066-F361-D699-B224-8FAC0B2B90D7}"/>
                </a:ext>
              </a:extLst>
            </p:cNvPr>
            <p:cNvSpPr/>
            <p:nvPr/>
          </p:nvSpPr>
          <p:spPr>
            <a:xfrm rot="19956117">
              <a:off x="877106" y="6073931"/>
              <a:ext cx="431800" cy="2095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テキスト ボックス 6">
              <a:extLst>
                <a:ext uri="{FF2B5EF4-FFF2-40B4-BE49-F238E27FC236}">
                  <a16:creationId xmlns:a16="http://schemas.microsoft.com/office/drawing/2014/main" id="{63520E96-2ECE-850A-246A-A42B5CC9C108}"/>
                </a:ext>
              </a:extLst>
            </p:cNvPr>
            <p:cNvSpPr txBox="1">
              <a:spLocks noChangeArrowheads="1"/>
            </p:cNvSpPr>
            <p:nvPr/>
          </p:nvSpPr>
          <p:spPr bwMode="auto">
            <a:xfrm>
              <a:off x="27933" y="6445586"/>
              <a:ext cx="118974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400" dirty="0">
                  <a:latin typeface="Arial" panose="020B0604020202020204" pitchFamily="34" charset="0"/>
                </a:rPr>
                <a:t>Electron gun</a:t>
              </a:r>
              <a:endParaRPr lang="ja-JP" altLang="en-US" sz="1400" dirty="0">
                <a:latin typeface="Arial" panose="020B0604020202020204" pitchFamily="34" charset="0"/>
              </a:endParaRPr>
            </a:p>
          </p:txBody>
        </p:sp>
        <p:sp>
          <p:nvSpPr>
            <p:cNvPr id="13" name="テキスト ボックス 36">
              <a:extLst>
                <a:ext uri="{FF2B5EF4-FFF2-40B4-BE49-F238E27FC236}">
                  <a16:creationId xmlns:a16="http://schemas.microsoft.com/office/drawing/2014/main" id="{AC1751C4-64F3-F476-FA68-39A6156415AF}"/>
                </a:ext>
              </a:extLst>
            </p:cNvPr>
            <p:cNvSpPr txBox="1">
              <a:spLocks noChangeArrowheads="1"/>
            </p:cNvSpPr>
            <p:nvPr/>
          </p:nvSpPr>
          <p:spPr bwMode="auto">
            <a:xfrm>
              <a:off x="3591124" y="6457901"/>
              <a:ext cx="11496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spcBef>
                  <a:spcPct val="0"/>
                </a:spcBef>
                <a:buFontTx/>
                <a:buNone/>
              </a:pPr>
              <a:r>
                <a:rPr lang="en-US" altLang="ja-JP" sz="1400" dirty="0">
                  <a:latin typeface="Arial" panose="020B0604020202020204" pitchFamily="34" charset="0"/>
                </a:rPr>
                <a:t>Beam dump</a:t>
              </a:r>
              <a:endParaRPr lang="ja-JP" altLang="en-US" sz="1400" dirty="0">
                <a:latin typeface="Arial" panose="020B0604020202020204" pitchFamily="34" charset="0"/>
              </a:endParaRPr>
            </a:p>
          </p:txBody>
        </p:sp>
      </p:grpSp>
      <p:sp>
        <p:nvSpPr>
          <p:cNvPr id="2" name="タイトル 1">
            <a:extLst>
              <a:ext uri="{FF2B5EF4-FFF2-40B4-BE49-F238E27FC236}">
                <a16:creationId xmlns:a16="http://schemas.microsoft.com/office/drawing/2014/main" id="{0B5C5BF8-1D90-DB81-0A9E-08B89D127248}"/>
              </a:ext>
            </a:extLst>
          </p:cNvPr>
          <p:cNvSpPr>
            <a:spLocks noGrp="1"/>
          </p:cNvSpPr>
          <p:nvPr>
            <p:ph type="title"/>
          </p:nvPr>
        </p:nvSpPr>
        <p:spPr>
          <a:xfrm>
            <a:off x="965200" y="234661"/>
            <a:ext cx="10515600" cy="758728"/>
          </a:xfrm>
        </p:spPr>
        <p:txBody>
          <a:bodyPr/>
          <a:lstStyle/>
          <a:p>
            <a:r>
              <a:rPr kumimoji="1" lang="en-US" altLang="ja-JP" dirty="0"/>
              <a:t>What is ERL (Energy Recovery </a:t>
            </a:r>
            <a:r>
              <a:rPr kumimoji="1" lang="en-US" altLang="ja-JP" dirty="0" err="1"/>
              <a:t>Linac</a:t>
            </a:r>
            <a:r>
              <a:rPr kumimoji="1" lang="en-US" altLang="ja-JP" dirty="0"/>
              <a:t>)</a:t>
            </a:r>
            <a:endParaRPr kumimoji="1" lang="ja-JP" altLang="en-US" dirty="0"/>
          </a:p>
        </p:txBody>
      </p:sp>
      <p:grpSp>
        <p:nvGrpSpPr>
          <p:cNvPr id="22" name="グループ化 21">
            <a:extLst>
              <a:ext uri="{FF2B5EF4-FFF2-40B4-BE49-F238E27FC236}">
                <a16:creationId xmlns:a16="http://schemas.microsoft.com/office/drawing/2014/main" id="{512B231C-9882-5159-0499-B58634C7FA6F}"/>
              </a:ext>
            </a:extLst>
          </p:cNvPr>
          <p:cNvGrpSpPr/>
          <p:nvPr/>
        </p:nvGrpSpPr>
        <p:grpSpPr>
          <a:xfrm>
            <a:off x="205806" y="4449981"/>
            <a:ext cx="7210711" cy="2346016"/>
            <a:chOff x="205806" y="4449981"/>
            <a:chExt cx="7210711" cy="2346016"/>
          </a:xfrm>
        </p:grpSpPr>
        <p:sp>
          <p:nvSpPr>
            <p:cNvPr id="14" name="テキスト ボックス 13">
              <a:extLst>
                <a:ext uri="{FF2B5EF4-FFF2-40B4-BE49-F238E27FC236}">
                  <a16:creationId xmlns:a16="http://schemas.microsoft.com/office/drawing/2014/main" id="{27777512-2BA0-CD28-1DAB-1EFA0CF0D31E}"/>
                </a:ext>
              </a:extLst>
            </p:cNvPr>
            <p:cNvSpPr txBox="1"/>
            <p:nvPr/>
          </p:nvSpPr>
          <p:spPr>
            <a:xfrm>
              <a:off x="353859" y="6149666"/>
              <a:ext cx="6914604" cy="646331"/>
            </a:xfrm>
            <a:prstGeom prst="rect">
              <a:avLst/>
            </a:prstGeom>
            <a:solidFill>
              <a:schemeClr val="accent6">
                <a:lumMod val="20000"/>
                <a:lumOff val="80000"/>
              </a:schemeClr>
            </a:solidFill>
          </p:spPr>
          <p:txBody>
            <a:bodyPr wrap="square" rtlCol="0">
              <a:spAutoFit/>
            </a:bodyPr>
            <a:lstStyle/>
            <a:p>
              <a:r>
                <a:rPr lang="en-US" altLang="ja-JP" dirty="0"/>
                <a:t>Beam power was saved by energy recovery </a:t>
              </a:r>
            </a:p>
            <a:p>
              <a:r>
                <a:rPr kumimoji="1" lang="en-US" altLang="ja-JP" dirty="0">
                  <a:solidFill>
                    <a:srgbClr val="FF0000"/>
                  </a:solidFill>
                  <a:sym typeface="Wingdings" panose="05000000000000000000" pitchFamily="2" charset="2"/>
                </a:rPr>
                <a:t> ERL </a:t>
              </a:r>
              <a:r>
                <a:rPr lang="en-US" altLang="ja-JP" dirty="0">
                  <a:solidFill>
                    <a:srgbClr val="FF0000"/>
                  </a:solidFill>
                  <a:sym typeface="Wingdings" panose="05000000000000000000" pitchFamily="2" charset="2"/>
                </a:rPr>
                <a:t>is a s</a:t>
              </a:r>
              <a:r>
                <a:rPr kumimoji="1" lang="en-US" altLang="ja-JP" dirty="0">
                  <a:solidFill>
                    <a:srgbClr val="FF0000"/>
                  </a:solidFill>
                  <a:sym typeface="Wingdings" panose="05000000000000000000" pitchFamily="2" charset="2"/>
                </a:rPr>
                <a:t>ustainable technology </a:t>
              </a:r>
              <a:r>
                <a:rPr lang="en-US" altLang="ja-JP" dirty="0">
                  <a:sym typeface="Wingdings" panose="05000000000000000000" pitchFamily="2" charset="2"/>
                </a:rPr>
                <a:t>to </a:t>
              </a:r>
              <a:r>
                <a:rPr kumimoji="1" lang="en-US" altLang="ja-JP" b="1" dirty="0">
                  <a:solidFill>
                    <a:srgbClr val="FF0000"/>
                  </a:solidFill>
                  <a:sym typeface="Wingdings" panose="05000000000000000000" pitchFamily="2" charset="2"/>
                </a:rPr>
                <a:t>reduce a operational power</a:t>
              </a:r>
              <a:endParaRPr kumimoji="1" lang="ja-JP" altLang="en-US" b="1" dirty="0">
                <a:solidFill>
                  <a:srgbClr val="FF0000"/>
                </a:solidFill>
              </a:endParaRPr>
            </a:p>
          </p:txBody>
        </p:sp>
        <p:sp>
          <p:nvSpPr>
            <p:cNvPr id="15" name="テキスト ボックス 10">
              <a:extLst>
                <a:ext uri="{FF2B5EF4-FFF2-40B4-BE49-F238E27FC236}">
                  <a16:creationId xmlns:a16="http://schemas.microsoft.com/office/drawing/2014/main" id="{3A0C28A7-4113-7AC5-9874-7B56E693284F}"/>
                </a:ext>
              </a:extLst>
            </p:cNvPr>
            <p:cNvSpPr txBox="1">
              <a:spLocks noChangeArrowheads="1"/>
            </p:cNvSpPr>
            <p:nvPr/>
          </p:nvSpPr>
          <p:spPr bwMode="auto">
            <a:xfrm>
              <a:off x="205806" y="4449981"/>
              <a:ext cx="7210711" cy="1692771"/>
            </a:xfrm>
            <a:prstGeom prst="rect">
              <a:avLst/>
            </a:prstGeom>
            <a:noFill/>
            <a:ln w="9525">
              <a:solidFill>
                <a:srgbClr val="FF00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b="1" u="sng" dirty="0">
                  <a:solidFill>
                    <a:srgbClr val="FF00FF"/>
                  </a:solidFill>
                </a:rPr>
                <a:t>Figure of Merit of ERL</a:t>
              </a:r>
              <a:r>
                <a:rPr lang="ja-JP" altLang="en-US" sz="1800" b="1" u="sng" dirty="0">
                  <a:solidFill>
                    <a:srgbClr val="FF00FF"/>
                  </a:solidFill>
                </a:rPr>
                <a:t>　</a:t>
              </a:r>
              <a:endParaRPr lang="en-US" altLang="ja-JP" sz="1800" b="1" u="sng" dirty="0">
                <a:solidFill>
                  <a:srgbClr val="FF00FF"/>
                </a:solidFill>
              </a:endParaRPr>
            </a:p>
            <a:p>
              <a:pPr marL="285750" indent="-285750" eaLnBrk="1" hangingPunct="1">
                <a:spcBef>
                  <a:spcPct val="0"/>
                </a:spcBef>
              </a:pPr>
              <a:r>
                <a:rPr lang="en-US" altLang="ja-JP" sz="1800" b="1" u="sng" dirty="0" err="1">
                  <a:solidFill>
                    <a:srgbClr val="FF00FF"/>
                  </a:solidFill>
                </a:rPr>
                <a:t>Linac</a:t>
              </a:r>
              <a:r>
                <a:rPr lang="en-US" altLang="ja-JP" sz="1800" b="1" u="sng" dirty="0">
                  <a:solidFill>
                    <a:srgbClr val="FF00FF"/>
                  </a:solidFill>
                </a:rPr>
                <a:t> beam with high current beam </a:t>
              </a:r>
            </a:p>
            <a:p>
              <a:pPr marL="285750" eaLnBrk="1" hangingPunct="1">
                <a:spcBef>
                  <a:spcPct val="0"/>
                </a:spcBef>
              </a:pPr>
              <a:r>
                <a:rPr lang="en-US" altLang="ja-JP" sz="1600" dirty="0"/>
                <a:t>Low emittance beam (High quality beam) </a:t>
              </a:r>
              <a:endParaRPr lang="en-US" altLang="ja-JP" sz="1600" dirty="0">
                <a:solidFill>
                  <a:srgbClr val="FF0000"/>
                </a:solidFill>
              </a:endParaRPr>
            </a:p>
            <a:p>
              <a:pPr marL="285750" eaLnBrk="1" hangingPunct="1">
                <a:spcBef>
                  <a:spcPct val="0"/>
                </a:spcBef>
              </a:pPr>
              <a:r>
                <a:rPr lang="en-US" altLang="ja-JP" sz="1600" dirty="0">
                  <a:solidFill>
                    <a:srgbClr val="FF0000"/>
                  </a:solidFill>
                </a:rPr>
                <a:t>Short bunch </a:t>
              </a:r>
              <a:r>
                <a:rPr lang="en-US" altLang="ja-JP" sz="1600" dirty="0"/>
                <a:t>(&lt; 100 fs) with high current beam (&gt; 10 mA) </a:t>
              </a:r>
            </a:p>
            <a:p>
              <a:pPr marL="285750" indent="-285750" eaLnBrk="1" hangingPunct="1">
                <a:spcBef>
                  <a:spcPct val="0"/>
                </a:spcBef>
              </a:pPr>
              <a:r>
                <a:rPr lang="en-US" altLang="ja-JP" sz="1800" dirty="0">
                  <a:solidFill>
                    <a:srgbClr val="3333FF"/>
                  </a:solidFill>
                  <a:sym typeface="Wingdings" panose="05000000000000000000" pitchFamily="2" charset="2"/>
                </a:rPr>
                <a:t>It is difficult to fulfill these conditions by using storage ring </a:t>
              </a:r>
            </a:p>
            <a:p>
              <a:pPr eaLnBrk="1" hangingPunct="1">
                <a:spcBef>
                  <a:spcPct val="0"/>
                </a:spcBef>
                <a:buNone/>
              </a:pPr>
              <a:r>
                <a:rPr lang="en-US" altLang="ja-JP" sz="1800" dirty="0">
                  <a:solidFill>
                    <a:srgbClr val="3333FF"/>
                  </a:solidFill>
                  <a:sym typeface="Wingdings" panose="05000000000000000000" pitchFamily="2" charset="2"/>
                </a:rPr>
                <a:t>      high current FEL and future HEP and beam cooling .  </a:t>
              </a:r>
              <a:endParaRPr lang="en-US" altLang="ja-JP" sz="1800" dirty="0">
                <a:solidFill>
                  <a:srgbClr val="3333FF"/>
                </a:solidFill>
              </a:endParaRPr>
            </a:p>
          </p:txBody>
        </p:sp>
      </p:grpSp>
      <p:pic>
        <p:nvPicPr>
          <p:cNvPr id="18" name="Picture 2">
            <a:extLst>
              <a:ext uri="{FF2B5EF4-FFF2-40B4-BE49-F238E27FC236}">
                <a16:creationId xmlns:a16="http://schemas.microsoft.com/office/drawing/2014/main" id="{620626A6-1369-C44A-DBC4-B3BE8F5746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2772" y="2376417"/>
            <a:ext cx="3268390" cy="1444052"/>
          </a:xfrm>
          <a:prstGeom prst="rect">
            <a:avLst/>
          </a:prstGeom>
        </p:spPr>
      </p:pic>
      <p:sp>
        <p:nvSpPr>
          <p:cNvPr id="19" name="TextBox 8">
            <a:extLst>
              <a:ext uri="{FF2B5EF4-FFF2-40B4-BE49-F238E27FC236}">
                <a16:creationId xmlns:a16="http://schemas.microsoft.com/office/drawing/2014/main" id="{FF82D104-46D6-C3E1-9C19-06608149B62D}"/>
              </a:ext>
            </a:extLst>
          </p:cNvPr>
          <p:cNvSpPr txBox="1"/>
          <p:nvPr/>
        </p:nvSpPr>
        <p:spPr>
          <a:xfrm>
            <a:off x="1113783" y="1266711"/>
            <a:ext cx="2632997" cy="771558"/>
          </a:xfrm>
          <a:prstGeom prst="rect">
            <a:avLst/>
          </a:prstGeom>
          <a:noFill/>
          <a:ln w="19050">
            <a:solidFill>
              <a:srgbClr val="CC0066"/>
            </a:solidFill>
          </a:ln>
        </p:spPr>
        <p:txBody>
          <a:bodyPr wrap="square" rtlCol="0">
            <a:spAutoFit/>
          </a:bodyPr>
          <a:lstStyle/>
          <a:p>
            <a:r>
              <a:rPr lang="en-US" sz="1698" b="1" dirty="0">
                <a:solidFill>
                  <a:srgbClr val="000000"/>
                </a:solidFill>
              </a:rPr>
              <a:t>1965</a:t>
            </a:r>
            <a:r>
              <a:rPr lang="en-US" sz="1698" dirty="0">
                <a:solidFill>
                  <a:srgbClr val="000000"/>
                </a:solidFill>
              </a:rPr>
              <a:t> M. </a:t>
            </a:r>
            <a:r>
              <a:rPr lang="en-US" sz="1698" dirty="0" err="1">
                <a:solidFill>
                  <a:srgbClr val="000000"/>
                </a:solidFill>
              </a:rPr>
              <a:t>Tigner</a:t>
            </a:r>
            <a:endParaRPr lang="en-US" sz="1698" dirty="0">
              <a:solidFill>
                <a:srgbClr val="000000"/>
              </a:solidFill>
            </a:endParaRPr>
          </a:p>
          <a:p>
            <a:r>
              <a:rPr lang="en-US" sz="1358" dirty="0"/>
              <a:t>“A possible apparatus for electron clashing-beam experiments”</a:t>
            </a:r>
            <a:endParaRPr lang="en-DE" sz="1358" dirty="0"/>
          </a:p>
        </p:txBody>
      </p:sp>
      <p:sp>
        <p:nvSpPr>
          <p:cNvPr id="20" name="矢印: 右 19">
            <a:extLst>
              <a:ext uri="{FF2B5EF4-FFF2-40B4-BE49-F238E27FC236}">
                <a16:creationId xmlns:a16="http://schemas.microsoft.com/office/drawing/2014/main" id="{6EB30EA1-60B8-5E30-53AF-CEF75683D82C}"/>
              </a:ext>
            </a:extLst>
          </p:cNvPr>
          <p:cNvSpPr/>
          <p:nvPr/>
        </p:nvSpPr>
        <p:spPr>
          <a:xfrm>
            <a:off x="4117061" y="2266550"/>
            <a:ext cx="413714" cy="3945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3" name="グループ化 22">
            <a:extLst>
              <a:ext uri="{FF2B5EF4-FFF2-40B4-BE49-F238E27FC236}">
                <a16:creationId xmlns:a16="http://schemas.microsoft.com/office/drawing/2014/main" id="{E60AE4BB-BAFD-9349-FE29-8A649983909D}"/>
              </a:ext>
            </a:extLst>
          </p:cNvPr>
          <p:cNvGrpSpPr/>
          <p:nvPr/>
        </p:nvGrpSpPr>
        <p:grpSpPr>
          <a:xfrm>
            <a:off x="7618601" y="4463734"/>
            <a:ext cx="4350142" cy="2111584"/>
            <a:chOff x="7618601" y="4463734"/>
            <a:chExt cx="4350142" cy="2111584"/>
          </a:xfrm>
        </p:grpSpPr>
        <p:sp>
          <p:nvSpPr>
            <p:cNvPr id="16" name="テキスト ボックス 12">
              <a:extLst>
                <a:ext uri="{FF2B5EF4-FFF2-40B4-BE49-F238E27FC236}">
                  <a16:creationId xmlns:a16="http://schemas.microsoft.com/office/drawing/2014/main" id="{A5D54D0D-2754-143E-62A7-CB66D1BDFB5F}"/>
                </a:ext>
              </a:extLst>
            </p:cNvPr>
            <p:cNvSpPr txBox="1">
              <a:spLocks noChangeArrowheads="1"/>
            </p:cNvSpPr>
            <p:nvPr/>
          </p:nvSpPr>
          <p:spPr bwMode="auto">
            <a:xfrm>
              <a:off x="8057710" y="4463734"/>
              <a:ext cx="3911033" cy="1477328"/>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t>Key technologies for ERL</a:t>
              </a:r>
            </a:p>
            <a:p>
              <a:pPr marL="285750" indent="-285750" eaLnBrk="1" hangingPunct="1">
                <a:spcBef>
                  <a:spcPct val="0"/>
                </a:spcBef>
              </a:pPr>
              <a:r>
                <a:rPr lang="en-US" altLang="ja-JP" sz="1800" u="sng" dirty="0"/>
                <a:t>High brightness electron gun</a:t>
              </a:r>
            </a:p>
            <a:p>
              <a:pPr marL="285750" indent="-285750" eaLnBrk="1" hangingPunct="1">
                <a:spcBef>
                  <a:spcPct val="0"/>
                </a:spcBef>
              </a:pPr>
              <a:r>
                <a:rPr lang="en-US" altLang="ja-JP" sz="1800" u="sng" dirty="0">
                  <a:solidFill>
                    <a:srgbClr val="FF0000"/>
                  </a:solidFill>
                </a:rPr>
                <a:t>Superconducting RF (SRF) cavity</a:t>
              </a:r>
            </a:p>
            <a:p>
              <a:pPr marL="285750" indent="-285750" eaLnBrk="1" hangingPunct="1">
                <a:spcBef>
                  <a:spcPct val="0"/>
                </a:spcBef>
              </a:pPr>
              <a:r>
                <a:rPr lang="en-US" altLang="ja-JP" sz="1800" u="sng" dirty="0"/>
                <a:t>Beam handling of energy recovery beam with high current</a:t>
              </a:r>
            </a:p>
          </p:txBody>
        </p:sp>
        <p:sp>
          <p:nvSpPr>
            <p:cNvPr id="17" name="右矢印 33">
              <a:extLst>
                <a:ext uri="{FF2B5EF4-FFF2-40B4-BE49-F238E27FC236}">
                  <a16:creationId xmlns:a16="http://schemas.microsoft.com/office/drawing/2014/main" id="{916BD63E-80D0-242E-F8F1-660EDA3B40B4}"/>
                </a:ext>
              </a:extLst>
            </p:cNvPr>
            <p:cNvSpPr/>
            <p:nvPr/>
          </p:nvSpPr>
          <p:spPr>
            <a:xfrm>
              <a:off x="7618601" y="5125574"/>
              <a:ext cx="237025" cy="2650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400"/>
            </a:p>
          </p:txBody>
        </p:sp>
        <p:sp>
          <p:nvSpPr>
            <p:cNvPr id="21" name="テキスト ボックス 20">
              <a:extLst>
                <a:ext uri="{FF2B5EF4-FFF2-40B4-BE49-F238E27FC236}">
                  <a16:creationId xmlns:a16="http://schemas.microsoft.com/office/drawing/2014/main" id="{4D35D467-5E03-AC2B-5DAC-F8EB85FDB613}"/>
                </a:ext>
              </a:extLst>
            </p:cNvPr>
            <p:cNvSpPr txBox="1"/>
            <p:nvPr/>
          </p:nvSpPr>
          <p:spPr>
            <a:xfrm>
              <a:off x="8247927" y="6205986"/>
              <a:ext cx="3232873" cy="369332"/>
            </a:xfrm>
            <a:prstGeom prst="rect">
              <a:avLst/>
            </a:prstGeom>
            <a:noFill/>
          </p:spPr>
          <p:txBody>
            <a:bodyPr wrap="none" rtlCol="0">
              <a:spAutoFit/>
            </a:bodyPr>
            <a:lstStyle/>
            <a:p>
              <a:r>
                <a:rPr kumimoji="1" lang="en-US" altLang="ja-JP" dirty="0"/>
                <a:t>To be discussed in ERL workshop</a:t>
              </a:r>
              <a:endParaRPr kumimoji="1" lang="ja-JP" altLang="en-US" dirty="0"/>
            </a:p>
          </p:txBody>
        </p:sp>
      </p:grpSp>
      <p:cxnSp>
        <p:nvCxnSpPr>
          <p:cNvPr id="38" name="直線矢印コネクタ 37">
            <a:extLst>
              <a:ext uri="{FF2B5EF4-FFF2-40B4-BE49-F238E27FC236}">
                <a16:creationId xmlns:a16="http://schemas.microsoft.com/office/drawing/2014/main" id="{9C804DEC-E470-1C3D-8A8C-BC5F0F8F07A8}"/>
              </a:ext>
            </a:extLst>
          </p:cNvPr>
          <p:cNvCxnSpPr/>
          <p:nvPr/>
        </p:nvCxnSpPr>
        <p:spPr>
          <a:xfrm flipH="1" flipV="1">
            <a:off x="7804007" y="1308889"/>
            <a:ext cx="507406" cy="451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42405AEA-11D3-F93A-65C7-EBEEEE9FD415}"/>
              </a:ext>
            </a:extLst>
          </p:cNvPr>
          <p:cNvSpPr txBox="1"/>
          <p:nvPr/>
        </p:nvSpPr>
        <p:spPr>
          <a:xfrm>
            <a:off x="7303761" y="1059620"/>
            <a:ext cx="513282" cy="307777"/>
          </a:xfrm>
          <a:prstGeom prst="rect">
            <a:avLst/>
          </a:prstGeom>
          <a:noFill/>
        </p:spPr>
        <p:txBody>
          <a:bodyPr wrap="none" rtlCol="0">
            <a:spAutoFit/>
          </a:bodyPr>
          <a:lstStyle/>
          <a:p>
            <a:r>
              <a:rPr kumimoji="1" lang="en-US" altLang="ja-JP" sz="1400" dirty="0"/>
              <a:t>FEL</a:t>
            </a:r>
            <a:endParaRPr kumimoji="1" lang="ja-JP" altLang="en-US" sz="1400" dirty="0"/>
          </a:p>
        </p:txBody>
      </p:sp>
      <p:sp>
        <p:nvSpPr>
          <p:cNvPr id="40" name="円弧 39">
            <a:extLst>
              <a:ext uri="{FF2B5EF4-FFF2-40B4-BE49-F238E27FC236}">
                <a16:creationId xmlns:a16="http://schemas.microsoft.com/office/drawing/2014/main" id="{D2DEEBB5-E13F-4C8E-6D17-19C09B0AEB98}"/>
              </a:ext>
            </a:extLst>
          </p:cNvPr>
          <p:cNvSpPr/>
          <p:nvPr/>
        </p:nvSpPr>
        <p:spPr>
          <a:xfrm rot="7018540">
            <a:off x="6088524" y="1307907"/>
            <a:ext cx="631766" cy="648078"/>
          </a:xfrm>
          <a:prstGeom prst="arc">
            <a:avLst>
              <a:gd name="adj1" fmla="val 13660984"/>
              <a:gd name="adj2" fmla="val 501110"/>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1" name="テキスト ボックス 40">
            <a:extLst>
              <a:ext uri="{FF2B5EF4-FFF2-40B4-BE49-F238E27FC236}">
                <a16:creationId xmlns:a16="http://schemas.microsoft.com/office/drawing/2014/main" id="{92C62DE8-8805-8405-6193-E84F0BDCC4E1}"/>
              </a:ext>
            </a:extLst>
          </p:cNvPr>
          <p:cNvSpPr txBox="1"/>
          <p:nvPr/>
        </p:nvSpPr>
        <p:spPr>
          <a:xfrm>
            <a:off x="5297390" y="1331454"/>
            <a:ext cx="1473480" cy="461665"/>
          </a:xfrm>
          <a:prstGeom prst="rect">
            <a:avLst/>
          </a:prstGeom>
          <a:noFill/>
        </p:spPr>
        <p:txBody>
          <a:bodyPr wrap="none" rtlCol="0">
            <a:spAutoFit/>
          </a:bodyPr>
          <a:lstStyle/>
          <a:p>
            <a:r>
              <a:rPr kumimoji="1" lang="en-US" altLang="ja-JP" sz="1200" dirty="0"/>
              <a:t>Electron Ion beam </a:t>
            </a:r>
          </a:p>
          <a:p>
            <a:r>
              <a:rPr kumimoji="1" lang="en-US" altLang="ja-JP" sz="1200" dirty="0"/>
              <a:t>Cooling (EIC)</a:t>
            </a:r>
            <a:endParaRPr kumimoji="1" lang="ja-JP" altLang="en-US" sz="1200" dirty="0"/>
          </a:p>
        </p:txBody>
      </p:sp>
      <p:sp>
        <p:nvSpPr>
          <p:cNvPr id="42" name="円弧 41">
            <a:extLst>
              <a:ext uri="{FF2B5EF4-FFF2-40B4-BE49-F238E27FC236}">
                <a16:creationId xmlns:a16="http://schemas.microsoft.com/office/drawing/2014/main" id="{E0E4EEF4-57EC-C247-2900-FE805212C357}"/>
              </a:ext>
            </a:extLst>
          </p:cNvPr>
          <p:cNvSpPr/>
          <p:nvPr/>
        </p:nvSpPr>
        <p:spPr>
          <a:xfrm rot="7018540" flipV="1">
            <a:off x="9004933" y="651242"/>
            <a:ext cx="313801" cy="1357156"/>
          </a:xfrm>
          <a:prstGeom prst="arc">
            <a:avLst>
              <a:gd name="adj1" fmla="val 13660984"/>
              <a:gd name="adj2" fmla="val 501110"/>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3" name="テキスト ボックス 42">
            <a:extLst>
              <a:ext uri="{FF2B5EF4-FFF2-40B4-BE49-F238E27FC236}">
                <a16:creationId xmlns:a16="http://schemas.microsoft.com/office/drawing/2014/main" id="{3AA34EC4-3DB1-4A7C-E278-206DA989F8E5}"/>
              </a:ext>
            </a:extLst>
          </p:cNvPr>
          <p:cNvSpPr txBox="1"/>
          <p:nvPr/>
        </p:nvSpPr>
        <p:spPr>
          <a:xfrm>
            <a:off x="9108152" y="855982"/>
            <a:ext cx="1146468" cy="276999"/>
          </a:xfrm>
          <a:prstGeom prst="rect">
            <a:avLst/>
          </a:prstGeom>
          <a:noFill/>
        </p:spPr>
        <p:txBody>
          <a:bodyPr wrap="none" rtlCol="0">
            <a:spAutoFit/>
          </a:bodyPr>
          <a:lstStyle/>
          <a:p>
            <a:r>
              <a:rPr kumimoji="1" lang="en-US" altLang="ja-JP" sz="1200" dirty="0"/>
              <a:t>Colliding beam </a:t>
            </a:r>
            <a:endParaRPr kumimoji="1" lang="ja-JP" altLang="en-US" sz="1200" dirty="0"/>
          </a:p>
        </p:txBody>
      </p:sp>
      <p:sp>
        <p:nvSpPr>
          <p:cNvPr id="44" name="テキスト ボックス 43">
            <a:extLst>
              <a:ext uri="{FF2B5EF4-FFF2-40B4-BE49-F238E27FC236}">
                <a16:creationId xmlns:a16="http://schemas.microsoft.com/office/drawing/2014/main" id="{5083ED59-4272-C6B6-60AB-6DDF1F1D519F}"/>
              </a:ext>
            </a:extLst>
          </p:cNvPr>
          <p:cNvSpPr txBox="1"/>
          <p:nvPr/>
        </p:nvSpPr>
        <p:spPr>
          <a:xfrm>
            <a:off x="10061994" y="992464"/>
            <a:ext cx="1962525" cy="646331"/>
          </a:xfrm>
          <a:prstGeom prst="rect">
            <a:avLst/>
          </a:prstGeom>
          <a:noFill/>
        </p:spPr>
        <p:txBody>
          <a:bodyPr wrap="none" rtlCol="0">
            <a:spAutoFit/>
          </a:bodyPr>
          <a:lstStyle/>
          <a:p>
            <a:r>
              <a:rPr kumimoji="1" lang="en-US" altLang="ja-JP" b="1" dirty="0">
                <a:solidFill>
                  <a:srgbClr val="FF0000"/>
                </a:solidFill>
              </a:rPr>
              <a:t>High energy</a:t>
            </a:r>
          </a:p>
          <a:p>
            <a:r>
              <a:rPr kumimoji="1" lang="en-US" altLang="ja-JP" b="1" dirty="0">
                <a:solidFill>
                  <a:srgbClr val="FF0000"/>
                </a:solidFill>
              </a:rPr>
              <a:t>High current beam</a:t>
            </a:r>
            <a:endParaRPr kumimoji="1" lang="ja-JP" altLang="en-US" b="1" dirty="0">
              <a:solidFill>
                <a:srgbClr val="FF0000"/>
              </a:solidFill>
            </a:endParaRPr>
          </a:p>
        </p:txBody>
      </p:sp>
      <p:sp>
        <p:nvSpPr>
          <p:cNvPr id="45" name="テキスト ボックス 44">
            <a:extLst>
              <a:ext uri="{FF2B5EF4-FFF2-40B4-BE49-F238E27FC236}">
                <a16:creationId xmlns:a16="http://schemas.microsoft.com/office/drawing/2014/main" id="{BF5169DA-D99D-325B-92F6-DD44001A7589}"/>
              </a:ext>
            </a:extLst>
          </p:cNvPr>
          <p:cNvSpPr txBox="1"/>
          <p:nvPr/>
        </p:nvSpPr>
        <p:spPr>
          <a:xfrm>
            <a:off x="9538785" y="3810602"/>
            <a:ext cx="1747658" cy="369332"/>
          </a:xfrm>
          <a:prstGeom prst="rect">
            <a:avLst/>
          </a:prstGeom>
          <a:noFill/>
        </p:spPr>
        <p:txBody>
          <a:bodyPr wrap="none" rtlCol="0">
            <a:spAutoFit/>
          </a:bodyPr>
          <a:lstStyle/>
          <a:p>
            <a:r>
              <a:rPr kumimoji="1" lang="en-US" altLang="ja-JP" b="1" dirty="0">
                <a:solidFill>
                  <a:srgbClr val="0000CC"/>
                </a:solidFill>
              </a:rPr>
              <a:t>Final low energy</a:t>
            </a:r>
            <a:endParaRPr kumimoji="1" lang="ja-JP" altLang="en-US" b="1" dirty="0">
              <a:solidFill>
                <a:srgbClr val="0000CC"/>
              </a:solidFill>
            </a:endParaRPr>
          </a:p>
        </p:txBody>
      </p:sp>
    </p:spTree>
    <p:extLst>
      <p:ext uri="{BB962C8B-B14F-4D97-AF65-F5344CB8AC3E}">
        <p14:creationId xmlns:p14="http://schemas.microsoft.com/office/powerpoint/2010/main" val="531292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CDF0E-2210-2822-13CC-C64F9AF7D27A}"/>
              </a:ext>
            </a:extLst>
          </p:cNvPr>
          <p:cNvSpPr>
            <a:spLocks noGrp="1"/>
          </p:cNvSpPr>
          <p:nvPr>
            <p:ph type="title"/>
          </p:nvPr>
        </p:nvSpPr>
        <p:spPr>
          <a:xfrm>
            <a:off x="274938" y="19137"/>
            <a:ext cx="11049000" cy="1010594"/>
          </a:xfrm>
        </p:spPr>
        <p:txBody>
          <a:bodyPr/>
          <a:lstStyle/>
          <a:p>
            <a:r>
              <a:rPr lang="en-US" dirty="0"/>
              <a:t>SRF gun @BNL</a:t>
            </a:r>
          </a:p>
        </p:txBody>
      </p:sp>
      <p:sp>
        <p:nvSpPr>
          <p:cNvPr id="4" name="Slide Number Placeholder 3">
            <a:extLst>
              <a:ext uri="{FF2B5EF4-FFF2-40B4-BE49-F238E27FC236}">
                <a16:creationId xmlns:a16="http://schemas.microsoft.com/office/drawing/2014/main" id="{88E9570B-3A66-77F8-120F-D2E493AAB534}"/>
              </a:ext>
            </a:extLst>
          </p:cNvPr>
          <p:cNvSpPr>
            <a:spLocks noGrp="1"/>
          </p:cNvSpPr>
          <p:nvPr>
            <p:ph type="sldNum" sz="quarter" idx="4"/>
          </p:nvPr>
        </p:nvSpPr>
        <p:spPr>
          <a:xfrm>
            <a:off x="11188014" y="6316595"/>
            <a:ext cx="432486" cy="365125"/>
          </a:xfrm>
          <a:prstGeom prst="rect">
            <a:avLst/>
          </a:prstGeom>
        </p:spPr>
        <p:txBody>
          <a:bodyPr lIns="0" tIns="0" rIns="45720" bIns="0" anchor="ctr"/>
          <a:lstStyle>
            <a:defPPr>
              <a:defRPr lang="en-US"/>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20</a:t>
            </a:fld>
            <a:endParaRPr lang="en-US" sz="1000" dirty="0"/>
          </a:p>
        </p:txBody>
      </p:sp>
      <p:pic>
        <p:nvPicPr>
          <p:cNvPr id="5" name="Picture 4">
            <a:extLst>
              <a:ext uri="{FF2B5EF4-FFF2-40B4-BE49-F238E27FC236}">
                <a16:creationId xmlns:a16="http://schemas.microsoft.com/office/drawing/2014/main" id="{89E14F04-44AA-646D-8DBB-82192DBF4F05}"/>
              </a:ext>
            </a:extLst>
          </p:cNvPr>
          <p:cNvPicPr>
            <a:picLocks noChangeAspect="1"/>
          </p:cNvPicPr>
          <p:nvPr/>
        </p:nvPicPr>
        <p:blipFill>
          <a:blip r:embed="rId2"/>
          <a:stretch>
            <a:fillRect/>
          </a:stretch>
        </p:blipFill>
        <p:spPr>
          <a:xfrm>
            <a:off x="343762" y="988542"/>
            <a:ext cx="6096528" cy="3429297"/>
          </a:xfrm>
          <a:prstGeom prst="rect">
            <a:avLst/>
          </a:prstGeom>
        </p:spPr>
      </p:pic>
      <p:pic>
        <p:nvPicPr>
          <p:cNvPr id="6" name="Picture 5">
            <a:extLst>
              <a:ext uri="{FF2B5EF4-FFF2-40B4-BE49-F238E27FC236}">
                <a16:creationId xmlns:a16="http://schemas.microsoft.com/office/drawing/2014/main" id="{8CD1BE4A-B39B-09DF-A550-EF5DF70D571B}"/>
              </a:ext>
            </a:extLst>
          </p:cNvPr>
          <p:cNvPicPr>
            <a:picLocks noChangeAspect="1"/>
          </p:cNvPicPr>
          <p:nvPr/>
        </p:nvPicPr>
        <p:blipFill>
          <a:blip r:embed="rId3"/>
          <a:stretch>
            <a:fillRect/>
          </a:stretch>
        </p:blipFill>
        <p:spPr>
          <a:xfrm>
            <a:off x="6509114" y="283200"/>
            <a:ext cx="5592534" cy="3145800"/>
          </a:xfrm>
          <a:prstGeom prst="rect">
            <a:avLst/>
          </a:prstGeom>
        </p:spPr>
      </p:pic>
      <p:pic>
        <p:nvPicPr>
          <p:cNvPr id="7" name="Picture 6">
            <a:extLst>
              <a:ext uri="{FF2B5EF4-FFF2-40B4-BE49-F238E27FC236}">
                <a16:creationId xmlns:a16="http://schemas.microsoft.com/office/drawing/2014/main" id="{83F4B670-D12D-D8D2-A04A-94AF05308AE4}"/>
              </a:ext>
            </a:extLst>
          </p:cNvPr>
          <p:cNvPicPr>
            <a:picLocks noChangeAspect="1"/>
          </p:cNvPicPr>
          <p:nvPr/>
        </p:nvPicPr>
        <p:blipFill>
          <a:blip r:embed="rId4"/>
          <a:stretch>
            <a:fillRect/>
          </a:stretch>
        </p:blipFill>
        <p:spPr>
          <a:xfrm>
            <a:off x="6509114" y="3632887"/>
            <a:ext cx="5592534" cy="3145800"/>
          </a:xfrm>
          <a:prstGeom prst="rect">
            <a:avLst/>
          </a:prstGeom>
        </p:spPr>
      </p:pic>
      <p:pic>
        <p:nvPicPr>
          <p:cNvPr id="8" name="Picture 7">
            <a:extLst>
              <a:ext uri="{FF2B5EF4-FFF2-40B4-BE49-F238E27FC236}">
                <a16:creationId xmlns:a16="http://schemas.microsoft.com/office/drawing/2014/main" id="{A4F8BF2A-1FF3-2ED5-03DA-DD19CBC87AF8}"/>
              </a:ext>
            </a:extLst>
          </p:cNvPr>
          <p:cNvPicPr>
            <a:picLocks noChangeAspect="1"/>
          </p:cNvPicPr>
          <p:nvPr/>
        </p:nvPicPr>
        <p:blipFill rotWithShape="1">
          <a:blip r:embed="rId5"/>
          <a:srcRect b="62963"/>
          <a:stretch/>
        </p:blipFill>
        <p:spPr>
          <a:xfrm>
            <a:off x="378174" y="4752192"/>
            <a:ext cx="6096528" cy="1270104"/>
          </a:xfrm>
          <a:prstGeom prst="rect">
            <a:avLst/>
          </a:prstGeom>
        </p:spPr>
      </p:pic>
    </p:spTree>
    <p:extLst>
      <p:ext uri="{BB962C8B-B14F-4D97-AF65-F5344CB8AC3E}">
        <p14:creationId xmlns:p14="http://schemas.microsoft.com/office/powerpoint/2010/main" val="3115108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0E4277-12D0-44E2-AE9D-160B176C21F1}"/>
              </a:ext>
            </a:extLst>
          </p:cNvPr>
          <p:cNvSpPr>
            <a:spLocks noGrp="1"/>
          </p:cNvSpPr>
          <p:nvPr>
            <p:ph type="ctrTitle"/>
          </p:nvPr>
        </p:nvSpPr>
        <p:spPr/>
        <p:txBody>
          <a:bodyPr/>
          <a:lstStyle/>
          <a:p>
            <a:r>
              <a:rPr lang="en-GB" dirty="0"/>
              <a:t>Cavities, Couplers and Tuners</a:t>
            </a:r>
          </a:p>
        </p:txBody>
      </p:sp>
      <p:sp>
        <p:nvSpPr>
          <p:cNvPr id="2" name="Subtitle 1">
            <a:extLst>
              <a:ext uri="{FF2B5EF4-FFF2-40B4-BE49-F238E27FC236}">
                <a16:creationId xmlns:a16="http://schemas.microsoft.com/office/drawing/2014/main" id="{DD11E369-FBE3-2939-700E-FAD3A05D2FB0}"/>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278676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C95E3BC-D96A-48B0-B7D4-7223BF1B7504}"/>
              </a:ext>
            </a:extLst>
          </p:cNvPr>
          <p:cNvSpPr>
            <a:spLocks noGrp="1"/>
          </p:cNvSpPr>
          <p:nvPr>
            <p:ph type="ftr" sz="quarter" idx="11"/>
          </p:nvPr>
        </p:nvSpPr>
        <p:spPr>
          <a:xfrm>
            <a:off x="237678" y="6356352"/>
            <a:ext cx="3216721" cy="365125"/>
          </a:xfrm>
        </p:spPr>
        <p:txBody>
          <a:bodyPr/>
          <a:lstStyle/>
          <a:p>
            <a:r>
              <a:rPr lang="en-US" dirty="0"/>
              <a:t>ERL 2022 | *ls936@cornell.edu</a:t>
            </a:r>
          </a:p>
        </p:txBody>
      </p:sp>
      <p:sp>
        <p:nvSpPr>
          <p:cNvPr id="3" name="Title 2">
            <a:extLst>
              <a:ext uri="{FF2B5EF4-FFF2-40B4-BE49-F238E27FC236}">
                <a16:creationId xmlns:a16="http://schemas.microsoft.com/office/drawing/2014/main" id="{1E597485-1E99-495F-4D80-D0D5E46CDED4}"/>
              </a:ext>
            </a:extLst>
          </p:cNvPr>
          <p:cNvSpPr>
            <a:spLocks noGrp="1"/>
          </p:cNvSpPr>
          <p:nvPr>
            <p:ph type="title"/>
          </p:nvPr>
        </p:nvSpPr>
        <p:spPr>
          <a:xfrm>
            <a:off x="88694" y="379871"/>
            <a:ext cx="12014612" cy="1056120"/>
          </a:xfrm>
        </p:spPr>
        <p:txBody>
          <a:bodyPr>
            <a:noAutofit/>
          </a:bodyPr>
          <a:lstStyle/>
          <a:p>
            <a:pPr algn="ctr"/>
            <a:r>
              <a:rPr lang="en-US" sz="3467" dirty="0">
                <a:latin typeface="Arial" panose="020B0604020202020204" pitchFamily="34" charset="0"/>
                <a:cs typeface="Arial" panose="020B0604020202020204" pitchFamily="34" charset="0"/>
              </a:rPr>
              <a:t>Overview of Nb</a:t>
            </a:r>
            <a:r>
              <a:rPr lang="en-US" sz="3467" baseline="-25000" dirty="0">
                <a:latin typeface="Arial" panose="020B0604020202020204" pitchFamily="34" charset="0"/>
                <a:cs typeface="Arial" panose="020B0604020202020204" pitchFamily="34" charset="0"/>
              </a:rPr>
              <a:t>3</a:t>
            </a:r>
            <a:r>
              <a:rPr lang="en-US" sz="3467" dirty="0">
                <a:latin typeface="Arial" panose="020B0604020202020204" pitchFamily="34" charset="0"/>
                <a:cs typeface="Arial" panose="020B0604020202020204" pitchFamily="34" charset="0"/>
              </a:rPr>
              <a:t>Sn Cavity Progress (for CW machines) </a:t>
            </a:r>
          </a:p>
        </p:txBody>
      </p:sp>
      <p:sp>
        <p:nvSpPr>
          <p:cNvPr id="2" name="Google Shape;120;p2">
            <a:extLst>
              <a:ext uri="{FF2B5EF4-FFF2-40B4-BE49-F238E27FC236}">
                <a16:creationId xmlns:a16="http://schemas.microsoft.com/office/drawing/2014/main" id="{C7D63EC8-1712-E5D1-09ED-438F78F4AD8F}"/>
              </a:ext>
            </a:extLst>
          </p:cNvPr>
          <p:cNvSpPr txBox="1"/>
          <p:nvPr/>
        </p:nvSpPr>
        <p:spPr>
          <a:xfrm>
            <a:off x="209957" y="1859539"/>
            <a:ext cx="11772083" cy="4720212"/>
          </a:xfrm>
          <a:prstGeom prst="rect">
            <a:avLst/>
          </a:prstGeom>
          <a:noFill/>
          <a:ln>
            <a:noFill/>
          </a:ln>
        </p:spPr>
        <p:txBody>
          <a:bodyPr spcFirstLastPara="1" wrap="square" lIns="121900" tIns="60933" rIns="121900" bIns="60933" anchor="t" anchorCtr="0">
            <a:spAutoFit/>
          </a:bodyPr>
          <a:lstStyle/>
          <a:p>
            <a:pPr marL="380990" indent="-380990" algn="just">
              <a:buClr>
                <a:schemeClr val="dk1"/>
              </a:buClr>
              <a:buSzPts val="1800"/>
              <a:buFont typeface="Wingdings" panose="05000000000000000000" pitchFamily="2" charset="2"/>
              <a:buChar char="§"/>
            </a:pPr>
            <a:r>
              <a:rPr lang="en-US" sz="1867" dirty="0">
                <a:latin typeface="Arial" panose="020B0604020202020204" pitchFamily="34" charset="0"/>
                <a:ea typeface="Arial"/>
                <a:cs typeface="Arial" panose="020B0604020202020204" pitchFamily="34" charset="0"/>
                <a:sym typeface="Arial"/>
              </a:rPr>
              <a:t>Nb</a:t>
            </a:r>
            <a:r>
              <a:rPr lang="en-US" sz="1867" baseline="-25000" dirty="0">
                <a:latin typeface="Arial" panose="020B0604020202020204" pitchFamily="34" charset="0"/>
                <a:ea typeface="Arial"/>
                <a:cs typeface="Arial" panose="020B0604020202020204" pitchFamily="34" charset="0"/>
                <a:sym typeface="Arial"/>
              </a:rPr>
              <a:t>3</a:t>
            </a:r>
            <a:r>
              <a:rPr lang="en-US" sz="1867" dirty="0">
                <a:latin typeface="Arial" panose="020B0604020202020204" pitchFamily="34" charset="0"/>
                <a:ea typeface="Arial"/>
                <a:cs typeface="Arial" panose="020B0604020202020204" pitchFamily="34" charset="0"/>
                <a:sym typeface="Arial"/>
              </a:rPr>
              <a:t>Sn is a </a:t>
            </a:r>
            <a:r>
              <a:rPr lang="en-US" sz="1867" b="1" dirty="0">
                <a:latin typeface="Arial" panose="020B0604020202020204" pitchFamily="34" charset="0"/>
                <a:ea typeface="Arial"/>
                <a:cs typeface="Arial" panose="020B0604020202020204" pitchFamily="34" charset="0"/>
                <a:sym typeface="Arial"/>
              </a:rPr>
              <a:t>high-potential material </a:t>
            </a:r>
            <a:r>
              <a:rPr lang="en-US" sz="1867" dirty="0">
                <a:latin typeface="Arial" panose="020B0604020202020204" pitchFamily="34" charset="0"/>
                <a:ea typeface="Arial"/>
                <a:cs typeface="Arial" panose="020B0604020202020204" pitchFamily="34" charset="0"/>
                <a:sym typeface="Arial"/>
              </a:rPr>
              <a:t>for next-generation SRF cavities</a:t>
            </a:r>
          </a:p>
          <a:p>
            <a:pPr marL="990575" lvl="1" indent="-380990" algn="just">
              <a:buClr>
                <a:schemeClr val="dk1"/>
              </a:buClr>
              <a:buSzPts val="1800"/>
              <a:buFont typeface="Arial" panose="020B0604020202020204" pitchFamily="34" charset="0"/>
              <a:buChar char="→"/>
            </a:pPr>
            <a:r>
              <a:rPr lang="en-US" sz="1867" b="1" dirty="0">
                <a:solidFill>
                  <a:srgbClr val="00B050"/>
                </a:solidFill>
                <a:latin typeface="Arial" panose="020B0604020202020204" pitchFamily="34" charset="0"/>
                <a:ea typeface="Arial"/>
                <a:cs typeface="Arial" panose="020B0604020202020204" pitchFamily="34" charset="0"/>
                <a:sym typeface="Arial"/>
              </a:rPr>
              <a:t>Higher energy gain</a:t>
            </a:r>
          </a:p>
          <a:p>
            <a:pPr marL="990575" lvl="1" indent="-380990" algn="just">
              <a:buClr>
                <a:schemeClr val="dk1"/>
              </a:buClr>
              <a:buSzPts val="1800"/>
              <a:buFont typeface="Arial" panose="020B0604020202020204" pitchFamily="34" charset="0"/>
              <a:buChar char="→"/>
            </a:pPr>
            <a:r>
              <a:rPr lang="en-US" sz="1867" b="1" dirty="0">
                <a:solidFill>
                  <a:srgbClr val="00B050"/>
                </a:solidFill>
                <a:latin typeface="Arial" panose="020B0604020202020204" pitchFamily="34" charset="0"/>
                <a:ea typeface="Arial"/>
                <a:cs typeface="Arial" panose="020B0604020202020204" pitchFamily="34" charset="0"/>
                <a:sym typeface="Arial"/>
              </a:rPr>
              <a:t>Lower cooling cost and complexity</a:t>
            </a:r>
          </a:p>
          <a:p>
            <a:pPr marL="380990" indent="-380990" algn="just">
              <a:buClr>
                <a:schemeClr val="dk1"/>
              </a:buClr>
              <a:buSzPts val="1800"/>
              <a:buFont typeface="Wingdings" panose="05000000000000000000" pitchFamily="2" charset="2"/>
              <a:buChar char="§"/>
            </a:pPr>
            <a:endParaRPr lang="en-US" sz="1867" dirty="0">
              <a:latin typeface="Arial" panose="020B0604020202020204" pitchFamily="34" charset="0"/>
              <a:ea typeface="Arial"/>
              <a:cs typeface="Arial" panose="020B0604020202020204" pitchFamily="34" charset="0"/>
              <a:sym typeface="Arial"/>
            </a:endParaRPr>
          </a:p>
          <a:p>
            <a:pPr marL="380990" indent="-380990" algn="just">
              <a:buClr>
                <a:schemeClr val="dk1"/>
              </a:buClr>
              <a:buSzPts val="1800"/>
              <a:buFont typeface="Wingdings" panose="05000000000000000000" pitchFamily="2" charset="2"/>
              <a:buChar char="§"/>
            </a:pPr>
            <a:r>
              <a:rPr lang="en-US" sz="1867" dirty="0">
                <a:latin typeface="Arial" panose="020B0604020202020204" pitchFamily="34" charset="0"/>
                <a:ea typeface="Arial"/>
                <a:cs typeface="Arial" panose="020B0604020202020204" pitchFamily="34" charset="0"/>
                <a:sym typeface="Arial"/>
              </a:rPr>
              <a:t>Nb</a:t>
            </a:r>
            <a:r>
              <a:rPr lang="en-US" sz="1867" baseline="-25000" dirty="0">
                <a:latin typeface="Arial" panose="020B0604020202020204" pitchFamily="34" charset="0"/>
                <a:ea typeface="Arial"/>
                <a:cs typeface="Arial" panose="020B0604020202020204" pitchFamily="34" charset="0"/>
                <a:sym typeface="Arial"/>
              </a:rPr>
              <a:t>3</a:t>
            </a:r>
            <a:r>
              <a:rPr lang="en-US" sz="1867" dirty="0">
                <a:latin typeface="Arial" panose="020B0604020202020204" pitchFamily="34" charset="0"/>
                <a:ea typeface="Arial"/>
                <a:cs typeface="Arial" panose="020B0604020202020204" pitchFamily="34" charset="0"/>
                <a:sym typeface="Arial"/>
              </a:rPr>
              <a:t>Sn </a:t>
            </a:r>
            <a:r>
              <a:rPr lang="en-US" sz="1867" b="1" dirty="0">
                <a:latin typeface="Arial" panose="020B0604020202020204" pitchFamily="34" charset="0"/>
                <a:ea typeface="Arial"/>
                <a:cs typeface="Arial" panose="020B0604020202020204" pitchFamily="34" charset="0"/>
                <a:sym typeface="Arial"/>
              </a:rPr>
              <a:t>coating facilities are established </a:t>
            </a:r>
            <a:r>
              <a:rPr lang="en-US" sz="1867" dirty="0">
                <a:latin typeface="Arial" panose="020B0604020202020204" pitchFamily="34" charset="0"/>
                <a:ea typeface="Arial"/>
                <a:cs typeface="Arial" panose="020B0604020202020204" pitchFamily="34" charset="0"/>
                <a:sym typeface="Arial"/>
              </a:rPr>
              <a:t>around the World (Cornell, FNAL, JLab, KEK, etc.) </a:t>
            </a:r>
          </a:p>
          <a:p>
            <a:pPr marL="380990" indent="-380990" algn="just">
              <a:buClr>
                <a:schemeClr val="dk1"/>
              </a:buClr>
              <a:buSzPts val="1800"/>
              <a:buFont typeface="Wingdings" panose="05000000000000000000" pitchFamily="2" charset="2"/>
              <a:buChar char="§"/>
            </a:pPr>
            <a:endParaRPr lang="en-US" sz="1867" dirty="0">
              <a:latin typeface="Arial" panose="020B0604020202020204" pitchFamily="34" charset="0"/>
              <a:ea typeface="Arial"/>
              <a:cs typeface="Arial" panose="020B0604020202020204" pitchFamily="34" charset="0"/>
              <a:sym typeface="Arial"/>
            </a:endParaRPr>
          </a:p>
          <a:p>
            <a:pPr marL="380990" indent="-380990" algn="just">
              <a:buClr>
                <a:schemeClr val="dk1"/>
              </a:buClr>
              <a:buSzPts val="1800"/>
              <a:buFont typeface="Wingdings" panose="05000000000000000000" pitchFamily="2" charset="2"/>
              <a:buChar char="§"/>
            </a:pPr>
            <a:r>
              <a:rPr lang="en-US" sz="1867" dirty="0">
                <a:latin typeface="Arial" panose="020B0604020202020204" pitchFamily="34" charset="0"/>
                <a:ea typeface="Arial"/>
                <a:cs typeface="Arial" panose="020B0604020202020204" pitchFamily="34" charset="0"/>
                <a:sym typeface="Arial"/>
              </a:rPr>
              <a:t>Ongoing R&amp;D will </a:t>
            </a:r>
            <a:r>
              <a:rPr lang="en-US" sz="1867" b="1" dirty="0">
                <a:latin typeface="Arial" panose="020B0604020202020204" pitchFamily="34" charset="0"/>
                <a:ea typeface="Arial"/>
                <a:cs typeface="Arial" panose="020B0604020202020204" pitchFamily="34" charset="0"/>
                <a:sym typeface="Arial"/>
              </a:rPr>
              <a:t>improve Nb</a:t>
            </a:r>
            <a:r>
              <a:rPr lang="en-US" sz="1867" b="1" baseline="-25000" dirty="0">
                <a:latin typeface="Arial" panose="020B0604020202020204" pitchFamily="34" charset="0"/>
                <a:ea typeface="Arial"/>
                <a:cs typeface="Arial" panose="020B0604020202020204" pitchFamily="34" charset="0"/>
                <a:sym typeface="Arial"/>
              </a:rPr>
              <a:t>3</a:t>
            </a:r>
            <a:r>
              <a:rPr lang="en-US" sz="1867" b="1" dirty="0">
                <a:latin typeface="Arial" panose="020B0604020202020204" pitchFamily="34" charset="0"/>
                <a:ea typeface="Arial"/>
                <a:cs typeface="Arial" panose="020B0604020202020204" pitchFamily="34" charset="0"/>
                <a:sym typeface="Arial"/>
              </a:rPr>
              <a:t>Sn performance </a:t>
            </a:r>
            <a:r>
              <a:rPr lang="en-US" sz="1867" dirty="0">
                <a:latin typeface="Arial" panose="020B0604020202020204" pitchFamily="34" charset="0"/>
                <a:ea typeface="Arial"/>
                <a:cs typeface="Arial" panose="020B0604020202020204" pitchFamily="34" charset="0"/>
                <a:sym typeface="Arial"/>
              </a:rPr>
              <a:t>of Nb</a:t>
            </a:r>
            <a:r>
              <a:rPr lang="en-US" sz="1867" baseline="-25000" dirty="0">
                <a:latin typeface="Arial" panose="020B0604020202020204" pitchFamily="34" charset="0"/>
                <a:ea typeface="Arial"/>
                <a:cs typeface="Arial" panose="020B0604020202020204" pitchFamily="34" charset="0"/>
                <a:sym typeface="Arial"/>
              </a:rPr>
              <a:t>3</a:t>
            </a:r>
            <a:r>
              <a:rPr lang="en-US" sz="1867" dirty="0">
                <a:latin typeface="Arial" panose="020B0604020202020204" pitchFamily="34" charset="0"/>
                <a:ea typeface="Arial"/>
                <a:cs typeface="Arial" panose="020B0604020202020204" pitchFamily="34" charset="0"/>
                <a:sym typeface="Arial"/>
              </a:rPr>
              <a:t>Sn films</a:t>
            </a:r>
          </a:p>
          <a:p>
            <a:pPr marL="990575" lvl="1" indent="-380990" algn="just">
              <a:buClr>
                <a:schemeClr val="dk1"/>
              </a:buClr>
              <a:buSzPts val="1800"/>
              <a:buFont typeface="Arial" panose="020B0604020202020204" pitchFamily="34" charset="0"/>
              <a:buChar char="→"/>
            </a:pPr>
            <a:r>
              <a:rPr lang="en-US" sz="1867" b="1" dirty="0">
                <a:solidFill>
                  <a:srgbClr val="00B050"/>
                </a:solidFill>
                <a:latin typeface="Arial" panose="020B0604020202020204" pitchFamily="34" charset="0"/>
                <a:ea typeface="Arial"/>
                <a:cs typeface="Arial" panose="020B0604020202020204" pitchFamily="34" charset="0"/>
                <a:sym typeface="Arial"/>
              </a:rPr>
              <a:t>Thinner films</a:t>
            </a:r>
          </a:p>
          <a:p>
            <a:pPr marL="990575" lvl="1" indent="-380990" algn="just">
              <a:buClr>
                <a:schemeClr val="dk1"/>
              </a:buClr>
              <a:buSzPts val="1800"/>
              <a:buFont typeface="Arial" panose="020B0604020202020204" pitchFamily="34" charset="0"/>
              <a:buChar char="→"/>
            </a:pPr>
            <a:r>
              <a:rPr lang="en-US" sz="1867" b="1" dirty="0">
                <a:solidFill>
                  <a:srgbClr val="00B050"/>
                </a:solidFill>
                <a:latin typeface="Arial" panose="020B0604020202020204" pitchFamily="34" charset="0"/>
                <a:ea typeface="Arial"/>
                <a:cs typeface="Arial" panose="020B0604020202020204" pitchFamily="34" charset="0"/>
                <a:sym typeface="Arial"/>
              </a:rPr>
              <a:t>Reduced surface roughness </a:t>
            </a:r>
          </a:p>
          <a:p>
            <a:pPr marL="380990" indent="-380990" algn="just">
              <a:buClr>
                <a:schemeClr val="dk1"/>
              </a:buClr>
              <a:buSzPts val="1800"/>
              <a:buFont typeface="Wingdings" panose="05000000000000000000" pitchFamily="2" charset="2"/>
              <a:buChar char="§"/>
            </a:pPr>
            <a:endParaRPr lang="en-US" sz="1867" dirty="0">
              <a:latin typeface="Arial" panose="020B0604020202020204" pitchFamily="34" charset="0"/>
              <a:ea typeface="Arial"/>
              <a:cs typeface="Arial" panose="020B0604020202020204" pitchFamily="34" charset="0"/>
              <a:sym typeface="Arial"/>
            </a:endParaRPr>
          </a:p>
          <a:p>
            <a:pPr marL="380990" indent="-380990" algn="just">
              <a:buClr>
                <a:schemeClr val="dk1"/>
              </a:buClr>
              <a:buSzPts val="1800"/>
              <a:buFont typeface="Wingdings" panose="05000000000000000000" pitchFamily="2" charset="2"/>
              <a:buChar char="§"/>
            </a:pPr>
            <a:r>
              <a:rPr lang="en-US" sz="1867" b="1" dirty="0">
                <a:latin typeface="Arial" panose="020B0604020202020204" pitchFamily="34" charset="0"/>
                <a:ea typeface="Arial"/>
                <a:cs typeface="Arial" panose="020B0604020202020204" pitchFamily="34" charset="0"/>
                <a:sym typeface="Arial"/>
              </a:rPr>
              <a:t>Applications </a:t>
            </a:r>
            <a:r>
              <a:rPr lang="en-US" sz="1867" dirty="0">
                <a:latin typeface="Arial" panose="020B0604020202020204" pitchFamily="34" charset="0"/>
                <a:ea typeface="Arial"/>
                <a:cs typeface="Arial" panose="020B0604020202020204" pitchFamily="34" charset="0"/>
                <a:sym typeface="Arial"/>
              </a:rPr>
              <a:t>are at </a:t>
            </a:r>
            <a:r>
              <a:rPr lang="en-US" sz="1867" b="1" dirty="0">
                <a:latin typeface="Arial" panose="020B0604020202020204" pitchFamily="34" charset="0"/>
                <a:ea typeface="Arial"/>
                <a:cs typeface="Arial" panose="020B0604020202020204" pitchFamily="34" charset="0"/>
                <a:sym typeface="Arial"/>
              </a:rPr>
              <a:t>early stages</a:t>
            </a:r>
          </a:p>
          <a:p>
            <a:pPr marL="990575" lvl="1" indent="-380990" algn="just">
              <a:buClr>
                <a:schemeClr val="dk1"/>
              </a:buClr>
              <a:buSzPts val="1800"/>
              <a:buFont typeface="Arial" panose="020B0604020202020204" pitchFamily="34" charset="0"/>
              <a:buChar char="→"/>
            </a:pPr>
            <a:r>
              <a:rPr lang="en-US" sz="1867" dirty="0">
                <a:solidFill>
                  <a:srgbClr val="0070C0"/>
                </a:solidFill>
                <a:latin typeface="Arial" panose="020B0604020202020204" pitchFamily="34" charset="0"/>
                <a:ea typeface="Arial"/>
                <a:cs typeface="Arial" panose="020B0604020202020204" pitchFamily="34" charset="0"/>
                <a:sym typeface="Arial"/>
              </a:rPr>
              <a:t>Multicell </a:t>
            </a:r>
            <a:r>
              <a:rPr lang="en-US" sz="1867" dirty="0">
                <a:latin typeface="Arial" panose="020B0604020202020204" pitchFamily="34" charset="0"/>
                <a:ea typeface="Arial"/>
                <a:cs typeface="Arial" panose="020B0604020202020204" pitchFamily="34" charset="0"/>
                <a:sym typeface="Arial"/>
              </a:rPr>
              <a:t>Nb</a:t>
            </a:r>
            <a:r>
              <a:rPr lang="en-US" sz="1867" baseline="-25000" dirty="0">
                <a:latin typeface="Arial" panose="020B0604020202020204" pitchFamily="34" charset="0"/>
                <a:ea typeface="Arial"/>
                <a:cs typeface="Arial" panose="020B0604020202020204" pitchFamily="34" charset="0"/>
                <a:sym typeface="Arial"/>
              </a:rPr>
              <a:t>3</a:t>
            </a:r>
            <a:r>
              <a:rPr lang="en-US" sz="1867" dirty="0">
                <a:latin typeface="Arial" panose="020B0604020202020204" pitchFamily="34" charset="0"/>
                <a:ea typeface="Arial"/>
                <a:cs typeface="Arial" panose="020B0604020202020204" pitchFamily="34" charset="0"/>
                <a:sym typeface="Arial"/>
              </a:rPr>
              <a:t>Sn cavities </a:t>
            </a:r>
          </a:p>
          <a:p>
            <a:pPr marL="990575" lvl="1" indent="-380990" algn="just">
              <a:buClr>
                <a:schemeClr val="dk1"/>
              </a:buClr>
              <a:buSzPts val="1800"/>
              <a:buFont typeface="Arial" panose="020B0604020202020204" pitchFamily="34" charset="0"/>
              <a:buChar char="→"/>
            </a:pPr>
            <a:r>
              <a:rPr lang="en-US" sz="1867" dirty="0">
                <a:solidFill>
                  <a:srgbClr val="0070C0"/>
                </a:solidFill>
                <a:latin typeface="Arial" panose="020B0604020202020204" pitchFamily="34" charset="0"/>
                <a:ea typeface="Arial"/>
                <a:cs typeface="Arial" panose="020B0604020202020204" pitchFamily="34" charset="0"/>
                <a:sym typeface="Arial"/>
              </a:rPr>
              <a:t>Prototype cryomodule </a:t>
            </a:r>
            <a:r>
              <a:rPr lang="en-US" sz="1867" dirty="0">
                <a:latin typeface="Arial" panose="020B0604020202020204" pitchFamily="34" charset="0"/>
                <a:ea typeface="Arial"/>
                <a:cs typeface="Arial" panose="020B0604020202020204" pitchFamily="34" charset="0"/>
                <a:sym typeface="Arial"/>
              </a:rPr>
              <a:t>testing </a:t>
            </a:r>
          </a:p>
          <a:p>
            <a:pPr marL="990575" lvl="1" indent="-380990" algn="just">
              <a:buClr>
                <a:schemeClr val="dk1"/>
              </a:buClr>
              <a:buSzPts val="1800"/>
              <a:buFont typeface="Arial" panose="020B0604020202020204" pitchFamily="34" charset="0"/>
              <a:buChar char="→"/>
            </a:pPr>
            <a:r>
              <a:rPr lang="en-US" sz="1867" dirty="0">
                <a:latin typeface="Arial" panose="020B0604020202020204" pitchFamily="34" charset="0"/>
                <a:ea typeface="Arial"/>
                <a:cs typeface="Arial" panose="020B0604020202020204" pitchFamily="34" charset="0"/>
                <a:sym typeface="Arial"/>
              </a:rPr>
              <a:t>Turn-key </a:t>
            </a:r>
            <a:r>
              <a:rPr lang="en-US" sz="1867" dirty="0">
                <a:solidFill>
                  <a:srgbClr val="0070C0"/>
                </a:solidFill>
                <a:latin typeface="Arial" panose="020B0604020202020204" pitchFamily="34" charset="0"/>
                <a:ea typeface="Arial"/>
                <a:cs typeface="Arial" panose="020B0604020202020204" pitchFamily="34" charset="0"/>
                <a:sym typeface="Arial"/>
              </a:rPr>
              <a:t>compact cryomodules  </a:t>
            </a:r>
          </a:p>
          <a:p>
            <a:pPr marL="380990" indent="-380990" algn="just">
              <a:buClr>
                <a:schemeClr val="dk1"/>
              </a:buClr>
              <a:buSzPts val="1800"/>
              <a:buFont typeface="Wingdings" panose="05000000000000000000" pitchFamily="2" charset="2"/>
              <a:buChar char="§"/>
            </a:pPr>
            <a:endParaRPr lang="en-US" sz="1867" dirty="0">
              <a:latin typeface="Arial" panose="020B0604020202020204" pitchFamily="34" charset="0"/>
              <a:ea typeface="Arial"/>
              <a:cs typeface="Arial" panose="020B0604020202020204" pitchFamily="34" charset="0"/>
              <a:sym typeface="Arial"/>
            </a:endParaRPr>
          </a:p>
          <a:p>
            <a:pPr algn="just">
              <a:buClr>
                <a:schemeClr val="dk1"/>
              </a:buClr>
              <a:buSzPts val="1800"/>
            </a:pPr>
            <a:endParaRPr lang="en-US" sz="1867" dirty="0">
              <a:latin typeface="Arial" panose="020B0604020202020204" pitchFamily="34" charset="0"/>
              <a:ea typeface="Arial"/>
              <a:cs typeface="Arial" panose="020B0604020202020204" pitchFamily="34" charset="0"/>
              <a:sym typeface="Arial"/>
            </a:endParaRPr>
          </a:p>
        </p:txBody>
      </p:sp>
      <p:pic>
        <p:nvPicPr>
          <p:cNvPr id="21" name="Picture 20" descr="Graphical user interface, application&#10;&#10;Description automatically generated">
            <a:extLst>
              <a:ext uri="{FF2B5EF4-FFF2-40B4-BE49-F238E27FC236}">
                <a16:creationId xmlns:a16="http://schemas.microsoft.com/office/drawing/2014/main" id="{75C51428-8C90-1F46-ECC5-0482566D1D1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9962" y="3679538"/>
            <a:ext cx="4156765" cy="2899188"/>
          </a:xfrm>
          <a:prstGeom prst="rect">
            <a:avLst/>
          </a:prstGeom>
        </p:spPr>
      </p:pic>
      <p:pic>
        <p:nvPicPr>
          <p:cNvPr id="23" name="Picture 22" descr="Map&#10;&#10;Description automatically generated">
            <a:extLst>
              <a:ext uri="{FF2B5EF4-FFF2-40B4-BE49-F238E27FC236}">
                <a16:creationId xmlns:a16="http://schemas.microsoft.com/office/drawing/2014/main" id="{573DE7BD-E019-E908-C519-E5E801F08E1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25962" y="3719106"/>
            <a:ext cx="3073665" cy="2379223"/>
          </a:xfrm>
          <a:prstGeom prst="rect">
            <a:avLst/>
          </a:prstGeom>
        </p:spPr>
      </p:pic>
      <p:pic>
        <p:nvPicPr>
          <p:cNvPr id="24" name="Picture 23">
            <a:extLst>
              <a:ext uri="{FF2B5EF4-FFF2-40B4-BE49-F238E27FC236}">
                <a16:creationId xmlns:a16="http://schemas.microsoft.com/office/drawing/2014/main" id="{065ACD1F-6243-F0DC-EC3A-FB6354B63BC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853931" y="1121117"/>
            <a:ext cx="2408828" cy="1321552"/>
          </a:xfrm>
          <a:prstGeom prst="rect">
            <a:avLst/>
          </a:prstGeom>
        </p:spPr>
      </p:pic>
      <p:sp>
        <p:nvSpPr>
          <p:cNvPr id="25" name="TextBox 24">
            <a:extLst>
              <a:ext uri="{FF2B5EF4-FFF2-40B4-BE49-F238E27FC236}">
                <a16:creationId xmlns:a16="http://schemas.microsoft.com/office/drawing/2014/main" id="{CBE29105-E5AD-C5C1-3229-4DFAE7B6E344}"/>
              </a:ext>
            </a:extLst>
          </p:cNvPr>
          <p:cNvSpPr txBox="1"/>
          <p:nvPr/>
        </p:nvSpPr>
        <p:spPr>
          <a:xfrm>
            <a:off x="696471" y="1251325"/>
            <a:ext cx="5283200" cy="338554"/>
          </a:xfrm>
          <a:prstGeom prst="rect">
            <a:avLst/>
          </a:prstGeom>
          <a:noFill/>
        </p:spPr>
        <p:txBody>
          <a:bodyPr wrap="square" rtlCol="0">
            <a:spAutoFit/>
          </a:bodyPr>
          <a:lstStyle/>
          <a:p>
            <a:r>
              <a:rPr lang="en-US" sz="1600" dirty="0">
                <a:solidFill>
                  <a:schemeClr val="tx1">
                    <a:lumMod val="75000"/>
                    <a:lumOff val="25000"/>
                  </a:schemeClr>
                </a:solidFill>
                <a:latin typeface="Arial" panose="020B0604020202020204" pitchFamily="34" charset="0"/>
                <a:cs typeface="Arial" panose="020B0604020202020204" pitchFamily="34" charset="0"/>
              </a:rPr>
              <a:t>Presented by Liana Shpani*, Cornell University </a:t>
            </a:r>
          </a:p>
        </p:txBody>
      </p:sp>
    </p:spTree>
    <p:extLst>
      <p:ext uri="{BB962C8B-B14F-4D97-AF65-F5344CB8AC3E}">
        <p14:creationId xmlns:p14="http://schemas.microsoft.com/office/powerpoint/2010/main" val="2070866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8A67EA6-E24A-2EA7-E374-CA2371798813}"/>
              </a:ext>
            </a:extLst>
          </p:cNvPr>
          <p:cNvSpPr>
            <a:spLocks noGrp="1"/>
          </p:cNvSpPr>
          <p:nvPr>
            <p:ph type="title"/>
          </p:nvPr>
        </p:nvSpPr>
        <p:spPr/>
        <p:txBody>
          <a:bodyPr>
            <a:normAutofit fontScale="90000"/>
          </a:bodyPr>
          <a:lstStyle/>
          <a:p>
            <a:r>
              <a:rPr kumimoji="1" lang="en-US" altLang="ja-JP" sz="2800" dirty="0"/>
              <a:t>Design of the 9-cell superconducting cavity for EUV light source accelerator</a:t>
            </a:r>
            <a:br>
              <a:rPr kumimoji="1" lang="en-US" altLang="ja-JP" sz="2800" dirty="0"/>
            </a:br>
            <a:r>
              <a:rPr kumimoji="1" lang="en-US" altLang="ja-JP" sz="2400" dirty="0"/>
              <a:t>Taro </a:t>
            </a:r>
            <a:r>
              <a:rPr kumimoji="1" lang="en-US" altLang="ja-JP" sz="2400" dirty="0" err="1"/>
              <a:t>Konomu</a:t>
            </a:r>
            <a:r>
              <a:rPr kumimoji="1" lang="en-US" altLang="ja-JP" sz="2400" dirty="0"/>
              <a:t> (KEK/MSU)</a:t>
            </a:r>
            <a:endParaRPr kumimoji="1" lang="ja-JP" altLang="en-US" dirty="0"/>
          </a:p>
        </p:txBody>
      </p:sp>
      <p:sp>
        <p:nvSpPr>
          <p:cNvPr id="3" name="フッター プレースホルダー 2">
            <a:extLst>
              <a:ext uri="{FF2B5EF4-FFF2-40B4-BE49-F238E27FC236}">
                <a16:creationId xmlns:a16="http://schemas.microsoft.com/office/drawing/2014/main" id="{50D4F3A2-4F5C-F45F-27A8-E5ADB16E65C9}"/>
              </a:ext>
            </a:extLst>
          </p:cNvPr>
          <p:cNvSpPr>
            <a:spLocks noGrp="1"/>
          </p:cNvSpPr>
          <p:nvPr>
            <p:ph type="ftr" sz="quarter" idx="11"/>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sv-SE" sz="900" b="0" i="0" u="none" strike="noStrike" kern="1200" cap="none" spc="0" normalizeH="0" baseline="0" noProof="0">
                <a:ln>
                  <a:noFill/>
                </a:ln>
                <a:solidFill>
                  <a:prstClr val="black"/>
                </a:solidFill>
                <a:effectLst/>
                <a:uLnTx/>
                <a:uFillTx/>
                <a:latin typeface="Arial" pitchFamily="34" charset="0"/>
                <a:ea typeface="ヒラギノ角ゴ Pro W3"/>
              </a:rPr>
              <a:t>T. Konomi, ERL22, SRF/24</a:t>
            </a:r>
            <a:endParaRPr kumimoji="0" lang="en-US" sz="9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sp>
        <p:nvSpPr>
          <p:cNvPr id="4" name="スライド番号プレースホルダー 3">
            <a:extLst>
              <a:ext uri="{FF2B5EF4-FFF2-40B4-BE49-F238E27FC236}">
                <a16:creationId xmlns:a16="http://schemas.microsoft.com/office/drawing/2014/main" id="{6FFD118B-AC2B-7412-B053-CF3DCDA7367F}"/>
              </a:ext>
            </a:extLst>
          </p:cNvPr>
          <p:cNvSpPr>
            <a:spLocks noGrp="1"/>
          </p:cNvSpPr>
          <p:nvPr>
            <p:ph type="sldNum" sz="quarter" idx="12"/>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rial" pitchFamily="34" charset="0"/>
                <a:ea typeface="ヒラギノ角ゴ Pro W3"/>
              </a:rPr>
              <a:t>, Slide </a:t>
            </a:r>
            <a:fld id="{D30A2C6D-39BC-4576-856C-8743CF76CCF1}" type="slidenum">
              <a:rPr kumimoji="0" lang="en-US" sz="900" b="0" i="0" u="none" strike="noStrike" kern="1200" cap="none" spc="0" normalizeH="0" baseline="0" noProof="0" smtClean="0">
                <a:ln>
                  <a:noFill/>
                </a:ln>
                <a:solidFill>
                  <a:prstClr val="black"/>
                </a:solidFill>
                <a:effectLst/>
                <a:uLnTx/>
                <a:uFillTx/>
                <a:latin typeface="Arial" pitchFamily="34" charset="0"/>
                <a:ea typeface="ヒラギノ角ゴ Pro W3"/>
              </a:rPr>
              <a:pPr marL="0" marR="0" lvl="0" indent="0" algn="r" defTabSz="457200" rtl="0" eaLnBrk="1" fontAlgn="base" latinLnBrk="0" hangingPunct="1">
                <a:lnSpc>
                  <a:spcPct val="100000"/>
                </a:lnSpc>
                <a:spcBef>
                  <a:spcPct val="0"/>
                </a:spcBef>
                <a:spcAft>
                  <a:spcPct val="0"/>
                </a:spcAft>
                <a:buClrTx/>
                <a:buSzTx/>
                <a:buFontTx/>
                <a:buNone/>
                <a:tabLst/>
                <a:defRPr/>
              </a:pPr>
              <a:t>23</a:t>
            </a:fld>
            <a:endParaRPr kumimoji="0" lang="en-US" sz="900" b="0" i="0" u="none" strike="noStrike" kern="1200" cap="none" spc="0" normalizeH="0" baseline="0" noProof="0" dirty="0">
              <a:ln>
                <a:noFill/>
              </a:ln>
              <a:solidFill>
                <a:prstClr val="black"/>
              </a:solidFill>
              <a:effectLst/>
              <a:uLnTx/>
              <a:uFillTx/>
              <a:latin typeface="Arial" pitchFamily="34" charset="0"/>
              <a:ea typeface="ヒラギノ角ゴ Pro W3"/>
            </a:endParaRPr>
          </a:p>
        </p:txBody>
      </p:sp>
      <p:graphicFrame>
        <p:nvGraphicFramePr>
          <p:cNvPr id="7" name="オブジェクト 6">
            <a:extLst>
              <a:ext uri="{FF2B5EF4-FFF2-40B4-BE49-F238E27FC236}">
                <a16:creationId xmlns:a16="http://schemas.microsoft.com/office/drawing/2014/main" id="{CF0877F8-F38D-C0FC-2540-0F485AF82AB3}"/>
              </a:ext>
            </a:extLst>
          </p:cNvPr>
          <p:cNvGraphicFramePr>
            <a:graphicFrameLocks noChangeAspect="1"/>
          </p:cNvGraphicFramePr>
          <p:nvPr/>
        </p:nvGraphicFramePr>
        <p:xfrm>
          <a:off x="4437214" y="3375516"/>
          <a:ext cx="3387900" cy="3243658"/>
        </p:xfrm>
        <a:graphic>
          <a:graphicData uri="http://schemas.openxmlformats.org/presentationml/2006/ole">
            <mc:AlternateContent xmlns:mc="http://schemas.openxmlformats.org/markup-compatibility/2006">
              <mc:Choice xmlns:v="urn:schemas-microsoft-com:vml" Requires="v">
                <p:oleObj name="KGPlot" r:id="rId3" imgW="5816520" imgH="5562360" progId="KGraph_Plot">
                  <p:embed/>
                </p:oleObj>
              </mc:Choice>
              <mc:Fallback>
                <p:oleObj name="KGPlot" r:id="rId3" imgW="5816520" imgH="5562360" progId="KGraph_Plot">
                  <p:embed/>
                  <p:pic>
                    <p:nvPicPr>
                      <p:cNvPr id="7" name="オブジェクト 6">
                        <a:extLst>
                          <a:ext uri="{FF2B5EF4-FFF2-40B4-BE49-F238E27FC236}">
                            <a16:creationId xmlns:a16="http://schemas.microsoft.com/office/drawing/2014/main" id="{CF0877F8-F38D-C0FC-2540-0F485AF82AB3}"/>
                          </a:ext>
                        </a:extLst>
                      </p:cNvPr>
                      <p:cNvPicPr>
                        <a:picLocks noChangeAspect="1" noChangeArrowheads="1"/>
                      </p:cNvPicPr>
                      <p:nvPr/>
                    </p:nvPicPr>
                    <p:blipFill>
                      <a:blip r:embed="rId4"/>
                      <a:srcRect/>
                      <a:stretch>
                        <a:fillRect/>
                      </a:stretch>
                    </p:blipFill>
                    <p:spPr bwMode="auto">
                      <a:xfrm>
                        <a:off x="4437214" y="3375516"/>
                        <a:ext cx="3387900" cy="3243658"/>
                      </a:xfrm>
                      <a:prstGeom prst="rect">
                        <a:avLst/>
                      </a:prstGeom>
                      <a:noFill/>
                    </p:spPr>
                  </p:pic>
                </p:oleObj>
              </mc:Fallback>
            </mc:AlternateContent>
          </a:graphicData>
        </a:graphic>
      </p:graphicFrame>
      <p:graphicFrame>
        <p:nvGraphicFramePr>
          <p:cNvPr id="8" name="オブジェクト 7">
            <a:extLst>
              <a:ext uri="{FF2B5EF4-FFF2-40B4-BE49-F238E27FC236}">
                <a16:creationId xmlns:a16="http://schemas.microsoft.com/office/drawing/2014/main" id="{CBB05AB7-0965-2F5D-33AF-4CA8316A61EE}"/>
              </a:ext>
            </a:extLst>
          </p:cNvPr>
          <p:cNvGraphicFramePr>
            <a:graphicFrameLocks noChangeAspect="1"/>
          </p:cNvGraphicFramePr>
          <p:nvPr/>
        </p:nvGraphicFramePr>
        <p:xfrm>
          <a:off x="8036229" y="3403982"/>
          <a:ext cx="3387900" cy="3150538"/>
        </p:xfrm>
        <a:graphic>
          <a:graphicData uri="http://schemas.openxmlformats.org/presentationml/2006/ole">
            <mc:AlternateContent xmlns:mc="http://schemas.openxmlformats.org/markup-compatibility/2006">
              <mc:Choice xmlns:v="urn:schemas-microsoft-com:vml" Requires="v">
                <p:oleObj name="KGPlot" r:id="rId5" imgW="5956200" imgH="5562360" progId="KGraph_Plot">
                  <p:embed/>
                </p:oleObj>
              </mc:Choice>
              <mc:Fallback>
                <p:oleObj name="KGPlot" r:id="rId5" imgW="5956200" imgH="5562360" progId="KGraph_Plot">
                  <p:embed/>
                  <p:pic>
                    <p:nvPicPr>
                      <p:cNvPr id="8" name="オブジェクト 7">
                        <a:extLst>
                          <a:ext uri="{FF2B5EF4-FFF2-40B4-BE49-F238E27FC236}">
                            <a16:creationId xmlns:a16="http://schemas.microsoft.com/office/drawing/2014/main" id="{CBB05AB7-0965-2F5D-33AF-4CA8316A61EE}"/>
                          </a:ext>
                        </a:extLst>
                      </p:cNvPr>
                      <p:cNvPicPr>
                        <a:picLocks noChangeAspect="1" noChangeArrowheads="1"/>
                      </p:cNvPicPr>
                      <p:nvPr/>
                    </p:nvPicPr>
                    <p:blipFill>
                      <a:blip r:embed="rId6"/>
                      <a:srcRect/>
                      <a:stretch>
                        <a:fillRect/>
                      </a:stretch>
                    </p:blipFill>
                    <p:spPr bwMode="auto">
                      <a:xfrm>
                        <a:off x="8036229" y="3403982"/>
                        <a:ext cx="3387900" cy="3150538"/>
                      </a:xfrm>
                      <a:prstGeom prst="rect">
                        <a:avLst/>
                      </a:prstGeom>
                      <a:noFill/>
                    </p:spPr>
                  </p:pic>
                </p:oleObj>
              </mc:Fallback>
            </mc:AlternateContent>
          </a:graphicData>
        </a:graphic>
      </p:graphicFrame>
      <p:graphicFrame>
        <p:nvGraphicFramePr>
          <p:cNvPr id="10" name="表 9">
            <a:extLst>
              <a:ext uri="{FF2B5EF4-FFF2-40B4-BE49-F238E27FC236}">
                <a16:creationId xmlns:a16="http://schemas.microsoft.com/office/drawing/2014/main" id="{8339FBED-E8A0-1EC8-38AA-AEDDD6FADFFA}"/>
              </a:ext>
            </a:extLst>
          </p:cNvPr>
          <p:cNvGraphicFramePr>
            <a:graphicFrameLocks noGrp="1"/>
          </p:cNvGraphicFramePr>
          <p:nvPr>
            <p:extLst>
              <p:ext uri="{D42A27DB-BD31-4B8C-83A1-F6EECF244321}">
                <p14:modId xmlns:p14="http://schemas.microsoft.com/office/powerpoint/2010/main" val="477902676"/>
              </p:ext>
            </p:extLst>
          </p:nvPr>
        </p:nvGraphicFramePr>
        <p:xfrm>
          <a:off x="8356898" y="997794"/>
          <a:ext cx="3794761" cy="2194560"/>
        </p:xfrm>
        <a:graphic>
          <a:graphicData uri="http://schemas.openxmlformats.org/drawingml/2006/table">
            <a:tbl>
              <a:tblPr firstRow="1" bandRow="1">
                <a:tableStyleId>{5C22544A-7EE6-4342-B048-85BDC9FD1C3A}</a:tableStyleId>
              </a:tblPr>
              <a:tblGrid>
                <a:gridCol w="2034071">
                  <a:extLst>
                    <a:ext uri="{9D8B030D-6E8A-4147-A177-3AD203B41FA5}">
                      <a16:colId xmlns:a16="http://schemas.microsoft.com/office/drawing/2014/main" val="20000"/>
                    </a:ext>
                  </a:extLst>
                </a:gridCol>
                <a:gridCol w="891114">
                  <a:extLst>
                    <a:ext uri="{9D8B030D-6E8A-4147-A177-3AD203B41FA5}">
                      <a16:colId xmlns:a16="http://schemas.microsoft.com/office/drawing/2014/main" val="20001"/>
                    </a:ext>
                  </a:extLst>
                </a:gridCol>
                <a:gridCol w="869576">
                  <a:extLst>
                    <a:ext uri="{9D8B030D-6E8A-4147-A177-3AD203B41FA5}">
                      <a16:colId xmlns:a16="http://schemas.microsoft.com/office/drawing/2014/main" val="20003"/>
                    </a:ext>
                  </a:extLst>
                </a:gridCol>
              </a:tblGrid>
              <a:tr h="220970">
                <a:tc>
                  <a:txBody>
                    <a:bodyPr/>
                    <a:lstStyle/>
                    <a:p>
                      <a:r>
                        <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rPr>
                        <a:t>Cavity Parameters</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tc>
                  <a:txBody>
                    <a:bodyPr/>
                    <a:lstStyle/>
                    <a:p>
                      <a:r>
                        <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rPr>
                        <a:t>KEK-EUV</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tc>
                  <a:txBody>
                    <a:bodyPr/>
                    <a:lstStyle/>
                    <a:p>
                      <a:r>
                        <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rPr>
                        <a:t>TESLA</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extLst>
                  <a:ext uri="{0D108BD9-81ED-4DB2-BD59-A6C34878D82A}">
                    <a16:rowId xmlns:a16="http://schemas.microsoft.com/office/drawing/2014/main" val="10000"/>
                  </a:ext>
                </a:extLst>
              </a:tr>
              <a:tr h="220970">
                <a:tc>
                  <a:txBody>
                    <a:bodyPr/>
                    <a:lstStyle/>
                    <a:p>
                      <a:r>
                        <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rPr>
                        <a:t>Frequency</a:t>
                      </a:r>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rPr>
                        <a:t>(MHz)</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tc>
                  <a:txBody>
                    <a:bodyPr/>
                    <a:lstStyle/>
                    <a:p>
                      <a:r>
                        <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rPr>
                        <a:t>1300</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tc>
                  <a:txBody>
                    <a:bodyPr/>
                    <a:lstStyle/>
                    <a:p>
                      <a:r>
                        <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rPr>
                        <a:t>1300</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extLst>
                  <a:ext uri="{0D108BD9-81ED-4DB2-BD59-A6C34878D82A}">
                    <a16:rowId xmlns:a16="http://schemas.microsoft.com/office/drawing/2014/main" val="10001"/>
                  </a:ext>
                </a:extLst>
              </a:tr>
              <a:tr h="220970">
                <a:tc>
                  <a:txBody>
                    <a:bodyPr/>
                    <a:lstStyle/>
                    <a:p>
                      <a:r>
                        <a:rPr kumimoji="1" lang="en-US" altLang="ja-JP"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Iris diameter</a:t>
                      </a:r>
                      <a:r>
                        <a:rPr kumimoji="1" lang="ja-JP" altLang="en-US" sz="1200" b="1" baseline="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(mm)</a:t>
                      </a:r>
                      <a:endParaRPr kumimoji="1"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tc>
                  <a:txBody>
                    <a:bodyPr/>
                    <a:lstStyle/>
                    <a:p>
                      <a:r>
                        <a:rPr kumimoji="1" lang="en-US" altLang="ja-JP"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70</a:t>
                      </a:r>
                      <a:endParaRPr kumimoji="1"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tc>
                  <a:txBody>
                    <a:bodyPr/>
                    <a:lstStyle/>
                    <a:p>
                      <a:r>
                        <a:rPr kumimoji="1" lang="en-US" altLang="ja-JP"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70</a:t>
                      </a:r>
                      <a:endParaRPr kumimoji="1"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extLst>
                  <a:ext uri="{0D108BD9-81ED-4DB2-BD59-A6C34878D82A}">
                    <a16:rowId xmlns:a16="http://schemas.microsoft.com/office/drawing/2014/main" val="10002"/>
                  </a:ext>
                </a:extLst>
              </a:tr>
              <a:tr h="220970">
                <a:tc>
                  <a:txBody>
                    <a:bodyPr/>
                    <a:lstStyle/>
                    <a:p>
                      <a:r>
                        <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rPr>
                        <a:t>R/Q (Ω)</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tc>
                  <a:txBody>
                    <a:bodyPr/>
                    <a:lstStyle/>
                    <a:p>
                      <a:r>
                        <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rPr>
                        <a:t>1009</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tc>
                  <a:txBody>
                    <a:bodyPr/>
                    <a:lstStyle/>
                    <a:p>
                      <a:r>
                        <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rPr>
                        <a:t>1036</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extLst>
                  <a:ext uri="{0D108BD9-81ED-4DB2-BD59-A6C34878D82A}">
                    <a16:rowId xmlns:a16="http://schemas.microsoft.com/office/drawing/2014/main" val="10003"/>
                  </a:ext>
                </a:extLst>
              </a:tr>
              <a:tr h="220970">
                <a:tc>
                  <a:txBody>
                    <a:bodyPr/>
                    <a:lstStyle/>
                    <a:p>
                      <a:r>
                        <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rPr>
                        <a:t>G</a:t>
                      </a:r>
                      <a:r>
                        <a:rPr kumimoji="1" lang="en-US" altLang="ja-JP" sz="1200" baseline="0" dirty="0">
                          <a:latin typeface="メイリオ" panose="020B0604030504040204" pitchFamily="50" charset="-128"/>
                          <a:ea typeface="メイリオ" panose="020B0604030504040204" pitchFamily="50" charset="-128"/>
                          <a:cs typeface="メイリオ" panose="020B0604030504040204" pitchFamily="50" charset="-128"/>
                        </a:rPr>
                        <a:t> (Ω)</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tc>
                  <a:txBody>
                    <a:bodyPr/>
                    <a:lstStyle/>
                    <a:p>
                      <a:r>
                        <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rPr>
                        <a:t>269</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tc>
                  <a:txBody>
                    <a:bodyPr/>
                    <a:lstStyle/>
                    <a:p>
                      <a:r>
                        <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rPr>
                        <a:t>270</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extLst>
                  <a:ext uri="{0D108BD9-81ED-4DB2-BD59-A6C34878D82A}">
                    <a16:rowId xmlns:a16="http://schemas.microsoft.com/office/drawing/2014/main" val="10004"/>
                  </a:ext>
                </a:extLst>
              </a:tr>
              <a:tr h="220970">
                <a:tc>
                  <a:txBody>
                    <a:bodyPr/>
                    <a:lstStyle/>
                    <a:p>
                      <a:r>
                        <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rPr>
                        <a:t>Ep/</a:t>
                      </a:r>
                      <a:r>
                        <a:rPr kumimoji="1" lang="en-US" altLang="ja-JP" sz="1200" dirty="0" err="1">
                          <a:latin typeface="メイリオ" panose="020B0604030504040204" pitchFamily="50" charset="-128"/>
                          <a:ea typeface="メイリオ" panose="020B0604030504040204" pitchFamily="50" charset="-128"/>
                          <a:cs typeface="メイリオ" panose="020B0604030504040204" pitchFamily="50" charset="-128"/>
                        </a:rPr>
                        <a:t>Eacc</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tc>
                  <a:txBody>
                    <a:bodyPr/>
                    <a:lstStyle/>
                    <a:p>
                      <a:r>
                        <a:rPr kumimoji="1" lang="en-US" altLang="ja-JP"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2.0</a:t>
                      </a:r>
                      <a:endParaRPr kumimoji="1"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tc>
                  <a:txBody>
                    <a:bodyPr/>
                    <a:lstStyle/>
                    <a:p>
                      <a:r>
                        <a:rPr kumimoji="1" lang="en-US" altLang="ja-JP"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2.0</a:t>
                      </a:r>
                      <a:endParaRPr kumimoji="1" lang="ja-JP" altLang="en-US" sz="12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extLst>
                  <a:ext uri="{0D108BD9-81ED-4DB2-BD59-A6C34878D82A}">
                    <a16:rowId xmlns:a16="http://schemas.microsoft.com/office/drawing/2014/main" val="10005"/>
                  </a:ext>
                </a:extLst>
              </a:tr>
              <a:tr h="220970">
                <a:tc>
                  <a:txBody>
                    <a:bodyPr/>
                    <a:lstStyle/>
                    <a:p>
                      <a:r>
                        <a:rPr kumimoji="1" lang="en-US" altLang="ja-JP" sz="1200" dirty="0" err="1">
                          <a:latin typeface="メイリオ" panose="020B0604030504040204" pitchFamily="50" charset="-128"/>
                          <a:ea typeface="メイリオ" panose="020B0604030504040204" pitchFamily="50" charset="-128"/>
                          <a:cs typeface="メイリオ" panose="020B0604030504040204" pitchFamily="50" charset="-128"/>
                        </a:rPr>
                        <a:t>Hp</a:t>
                      </a:r>
                      <a:r>
                        <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200" dirty="0" err="1">
                          <a:latin typeface="メイリオ" panose="020B0604030504040204" pitchFamily="50" charset="-128"/>
                          <a:ea typeface="メイリオ" panose="020B0604030504040204" pitchFamily="50" charset="-128"/>
                          <a:cs typeface="メイリオ" panose="020B0604030504040204" pitchFamily="50" charset="-128"/>
                        </a:rPr>
                        <a:t>Eacc</a:t>
                      </a:r>
                      <a:r>
                        <a:rPr kumimoji="1" lang="ja-JP" altLang="en-US" sz="1200" baseline="0" dirty="0">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rPr>
                        <a:t>(</a:t>
                      </a:r>
                      <a:r>
                        <a:rPr kumimoji="1" lang="en-US" altLang="ja-JP" sz="1200" dirty="0" err="1">
                          <a:latin typeface="メイリオ" panose="020B0604030504040204" pitchFamily="50" charset="-128"/>
                          <a:ea typeface="メイリオ" panose="020B0604030504040204" pitchFamily="50" charset="-128"/>
                          <a:cs typeface="メイリオ" panose="020B0604030504040204" pitchFamily="50" charset="-128"/>
                        </a:rPr>
                        <a:t>mT</a:t>
                      </a:r>
                      <a:r>
                        <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rPr>
                        <a:t>/(MV/m))</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tc>
                  <a:txBody>
                    <a:bodyPr/>
                    <a:lstStyle/>
                    <a:p>
                      <a:r>
                        <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rPr>
                        <a:t>4.23</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tc>
                  <a:txBody>
                    <a:bodyPr/>
                    <a:lstStyle/>
                    <a:p>
                      <a:r>
                        <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rPr>
                        <a:t>4.26</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extLst>
                  <a:ext uri="{0D108BD9-81ED-4DB2-BD59-A6C34878D82A}">
                    <a16:rowId xmlns:a16="http://schemas.microsoft.com/office/drawing/2014/main" val="10006"/>
                  </a:ext>
                </a:extLst>
              </a:tr>
              <a:tr h="220970">
                <a:tc>
                  <a:txBody>
                    <a:bodyPr/>
                    <a:lstStyle/>
                    <a:p>
                      <a:r>
                        <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rPr>
                        <a:t>BBU limit</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tc>
                  <a:txBody>
                    <a:bodyPr/>
                    <a:lstStyle/>
                    <a:p>
                      <a:r>
                        <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rPr>
                        <a:t>&gt;190</a:t>
                      </a:r>
                      <a:r>
                        <a:rPr kumimoji="1" lang="en-US" altLang="ja-JP" sz="1200" baseline="0" dirty="0">
                          <a:latin typeface="メイリオ" panose="020B0604030504040204" pitchFamily="50" charset="-128"/>
                          <a:ea typeface="メイリオ" panose="020B0604030504040204" pitchFamily="50" charset="-128"/>
                          <a:cs typeface="メイリオ" panose="020B0604030504040204" pitchFamily="50" charset="-128"/>
                        </a:rPr>
                        <a:t> mA</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tc>
                  <a:txBody>
                    <a:bodyPr/>
                    <a:lstStyle/>
                    <a:p>
                      <a:r>
                        <a:rPr kumimoji="1" lang="en-US" altLang="ja-JP" sz="1200" dirty="0">
                          <a:latin typeface="メイリオ" panose="020B0604030504040204" pitchFamily="50" charset="-128"/>
                          <a:ea typeface="メイリオ" panose="020B0604030504040204" pitchFamily="50" charset="-128"/>
                          <a:cs typeface="メイリオ" panose="020B0604030504040204" pitchFamily="50" charset="-128"/>
                        </a:rPr>
                        <a:t>~80 mA ?</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a:txBody>
                  <a:tcPr marL="45720" marR="45720"/>
                </a:tc>
                <a:extLst>
                  <a:ext uri="{0D108BD9-81ED-4DB2-BD59-A6C34878D82A}">
                    <a16:rowId xmlns:a16="http://schemas.microsoft.com/office/drawing/2014/main" val="10007"/>
                  </a:ext>
                </a:extLst>
              </a:tr>
            </a:tbl>
          </a:graphicData>
        </a:graphic>
      </p:graphicFrame>
      <p:sp>
        <p:nvSpPr>
          <p:cNvPr id="5" name="テキスト ボックス 4">
            <a:extLst>
              <a:ext uri="{FF2B5EF4-FFF2-40B4-BE49-F238E27FC236}">
                <a16:creationId xmlns:a16="http://schemas.microsoft.com/office/drawing/2014/main" id="{6AE1FD55-E5E4-EEC3-1116-4FF6AABA424F}"/>
              </a:ext>
            </a:extLst>
          </p:cNvPr>
          <p:cNvSpPr txBox="1"/>
          <p:nvPr/>
        </p:nvSpPr>
        <p:spPr>
          <a:xfrm>
            <a:off x="5279261" y="3178234"/>
            <a:ext cx="1885453"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Monopole HOM</a:t>
            </a:r>
            <a:endPar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テキスト ボックス 5">
            <a:extLst>
              <a:ext uri="{FF2B5EF4-FFF2-40B4-BE49-F238E27FC236}">
                <a16:creationId xmlns:a16="http://schemas.microsoft.com/office/drawing/2014/main" id="{FB602DE5-3702-5CC0-5D51-845138F87994}"/>
              </a:ext>
            </a:extLst>
          </p:cNvPr>
          <p:cNvSpPr txBox="1"/>
          <p:nvPr/>
        </p:nvSpPr>
        <p:spPr>
          <a:xfrm>
            <a:off x="9199682" y="3190850"/>
            <a:ext cx="1507144" cy="369332"/>
          </a:xfrm>
          <a:prstGeom prst="rect">
            <a:avLst/>
          </a:prstGeom>
          <a:noFill/>
        </p:spPr>
        <p:txBody>
          <a:bodyPr wrap="non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Dipole HOM</a:t>
            </a:r>
            <a:endParaRPr kumimoji="1" lang="ja-JP" altLang="en-US" sz="18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4CA5DF83-EC6A-5700-3112-F0AD6E6E4BCC}"/>
              </a:ext>
            </a:extLst>
          </p:cNvPr>
          <p:cNvSpPr txBox="1"/>
          <p:nvPr/>
        </p:nvSpPr>
        <p:spPr>
          <a:xfrm>
            <a:off x="3894444" y="1395921"/>
            <a:ext cx="4173505" cy="1538883"/>
          </a:xfrm>
          <a:prstGeom prst="rect">
            <a:avLst/>
          </a:prstGeom>
          <a:solidFill>
            <a:schemeClr val="accent2">
              <a:lumMod val="20000"/>
              <a:lumOff val="80000"/>
            </a:schemeClr>
          </a:solidFill>
        </p:spPr>
        <p:txBody>
          <a:bodyPr wrap="square" rtlCol="0">
            <a:spAutoFit/>
          </a:bodyPr>
          <a:lstStyle/>
          <a:p>
            <a:pPr marL="285750" marR="0" lvl="0" indent="-2857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EUV cavity has been designing for EUV-ERL/FEL accelerator.</a:t>
            </a:r>
          </a:p>
          <a:p>
            <a:pPr marL="285750" marR="0" lvl="0" indent="-2857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9 cell cavity was optimized by tuning End cell shape. </a:t>
            </a:r>
          </a:p>
          <a:p>
            <a:pPr marL="285750" marR="0" lvl="0" indent="-285750" algn="l" defTabSz="4572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HOM damper was designed with </a:t>
            </a:r>
            <a:r>
              <a:rPr kumimoji="0" lang="en-US" altLang="ja-JP" sz="1400" b="0" i="0" u="none" strike="noStrike" kern="1200" cap="none" spc="0" normalizeH="0" baseline="0" noProof="0" dirty="0" err="1">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AlN</a:t>
            </a:r>
            <a:r>
              <a:rPr kumimoji="0" lang="en-US" altLang="ja-JP" sz="1400" b="0"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cs typeface="メイリオ" panose="020B0604030504040204" pitchFamily="50" charset="-128"/>
              </a:rPr>
              <a:t> data taken by ourselves.</a:t>
            </a:r>
          </a:p>
        </p:txBody>
      </p:sp>
      <p:pic>
        <p:nvPicPr>
          <p:cNvPr id="9" name="Picture 2">
            <a:extLst>
              <a:ext uri="{FF2B5EF4-FFF2-40B4-BE49-F238E27FC236}">
                <a16:creationId xmlns:a16="http://schemas.microsoft.com/office/drawing/2014/main" id="{F6AD5855-47C7-F0A5-85D2-B994F980F070}"/>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6009" y="1371569"/>
            <a:ext cx="3588752" cy="2188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12" name="表 11">
            <a:extLst>
              <a:ext uri="{FF2B5EF4-FFF2-40B4-BE49-F238E27FC236}">
                <a16:creationId xmlns:a16="http://schemas.microsoft.com/office/drawing/2014/main" id="{02C90BEB-51A8-2DD6-472F-58677C079209}"/>
              </a:ext>
            </a:extLst>
          </p:cNvPr>
          <p:cNvGraphicFramePr>
            <a:graphicFrameLocks noGrp="1"/>
          </p:cNvGraphicFramePr>
          <p:nvPr/>
        </p:nvGraphicFramePr>
        <p:xfrm>
          <a:off x="319076" y="3680222"/>
          <a:ext cx="3575368" cy="2743200"/>
        </p:xfrm>
        <a:graphic>
          <a:graphicData uri="http://schemas.openxmlformats.org/drawingml/2006/table">
            <a:tbl>
              <a:tblPr firstRow="1" bandRow="1">
                <a:tableStyleId>{5C22544A-7EE6-4342-B048-85BDC9FD1C3A}</a:tableStyleId>
              </a:tblPr>
              <a:tblGrid>
                <a:gridCol w="2071688">
                  <a:extLst>
                    <a:ext uri="{9D8B030D-6E8A-4147-A177-3AD203B41FA5}">
                      <a16:colId xmlns:a16="http://schemas.microsoft.com/office/drawing/2014/main" val="20000"/>
                    </a:ext>
                  </a:extLst>
                </a:gridCol>
                <a:gridCol w="1503680">
                  <a:extLst>
                    <a:ext uri="{9D8B030D-6E8A-4147-A177-3AD203B41FA5}">
                      <a16:colId xmlns:a16="http://schemas.microsoft.com/office/drawing/2014/main" val="20001"/>
                    </a:ext>
                  </a:extLst>
                </a:gridCol>
              </a:tblGrid>
              <a:tr h="165191">
                <a:tc>
                  <a:txBody>
                    <a:bodyPr/>
                    <a:lstStyle/>
                    <a:p>
                      <a:r>
                        <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rPr>
                        <a:t>Parameters</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rPr>
                        <a:t>Target value</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0"/>
                  </a:ext>
                </a:extLst>
              </a:tr>
              <a:tr h="165191">
                <a:tc>
                  <a:txBody>
                    <a:bodyPr/>
                    <a:lstStyle/>
                    <a:p>
                      <a:r>
                        <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rPr>
                        <a:t>Wave</a:t>
                      </a:r>
                      <a:r>
                        <a:rPr kumimoji="1" lang="en-US" altLang="ja-JP" sz="1400" baseline="0" dirty="0">
                          <a:latin typeface="メイリオ" panose="020B0604030504040204" pitchFamily="50" charset="-128"/>
                          <a:ea typeface="メイリオ" panose="020B0604030504040204" pitchFamily="50" charset="-128"/>
                          <a:cs typeface="メイリオ" panose="020B0604030504040204" pitchFamily="50" charset="-128"/>
                        </a:rPr>
                        <a:t>length</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rPr>
                        <a:t>13.5 nm</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1"/>
                  </a:ext>
                </a:extLst>
              </a:tr>
              <a:tr h="165191">
                <a:tc>
                  <a:txBody>
                    <a:bodyPr/>
                    <a:lstStyle/>
                    <a:p>
                      <a:r>
                        <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rPr>
                        <a:t>EUV Power</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rPr>
                        <a:t>10 kW</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2"/>
                  </a:ext>
                </a:extLst>
              </a:tr>
              <a:tr h="165191">
                <a:tc>
                  <a:txBody>
                    <a:bodyPr/>
                    <a:lstStyle/>
                    <a:p>
                      <a:r>
                        <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rPr>
                        <a:t>Bunch charge</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rPr>
                        <a:t>60 </a:t>
                      </a:r>
                      <a:r>
                        <a:rPr kumimoji="1" lang="en-US" altLang="ja-JP" sz="1400" dirty="0" err="1">
                          <a:latin typeface="メイリオ" panose="020B0604030504040204" pitchFamily="50" charset="-128"/>
                          <a:ea typeface="メイリオ" panose="020B0604030504040204" pitchFamily="50" charset="-128"/>
                          <a:cs typeface="メイリオ" panose="020B0604030504040204" pitchFamily="50" charset="-128"/>
                        </a:rPr>
                        <a:t>pC</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3"/>
                  </a:ext>
                </a:extLst>
              </a:tr>
              <a:tr h="165191">
                <a:tc>
                  <a:txBody>
                    <a:bodyPr/>
                    <a:lstStyle/>
                    <a:p>
                      <a:r>
                        <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rPr>
                        <a:t>Beam energy</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rPr>
                        <a:t>800 MeV</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4"/>
                  </a:ext>
                </a:extLst>
              </a:tr>
              <a:tr h="165191">
                <a:tc>
                  <a:txBody>
                    <a:bodyPr/>
                    <a:lstStyle/>
                    <a:p>
                      <a:r>
                        <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rPr>
                        <a:t>Repetition frequency</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rPr>
                        <a:t>162.5</a:t>
                      </a:r>
                      <a:r>
                        <a:rPr kumimoji="1" lang="ja-JP" altLang="en-US" sz="1400" baseline="0" dirty="0">
                          <a:latin typeface="メイリオ" panose="020B0604030504040204" pitchFamily="50" charset="-128"/>
                          <a:ea typeface="メイリオ" panose="020B0604030504040204" pitchFamily="50" charset="-128"/>
                          <a:cs typeface="メイリオ" panose="020B0604030504040204" pitchFamily="50" charset="-128"/>
                        </a:rPr>
                        <a:t> </a:t>
                      </a:r>
                      <a:r>
                        <a:rPr kumimoji="1" lang="en-US" altLang="ja-JP" sz="1400" baseline="0" dirty="0">
                          <a:latin typeface="メイリオ" panose="020B0604030504040204" pitchFamily="50" charset="-128"/>
                          <a:ea typeface="メイリオ" panose="020B0604030504040204" pitchFamily="50" charset="-128"/>
                          <a:cs typeface="メイリオ" panose="020B0604030504040204" pitchFamily="50" charset="-128"/>
                        </a:rPr>
                        <a:t>MHz</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5"/>
                  </a:ext>
                </a:extLst>
              </a:tr>
              <a:tr h="165191">
                <a:tc>
                  <a:txBody>
                    <a:bodyPr/>
                    <a:lstStyle/>
                    <a:p>
                      <a:r>
                        <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rPr>
                        <a:t>Average</a:t>
                      </a:r>
                      <a:r>
                        <a:rPr kumimoji="1" lang="en-US" altLang="ja-JP" sz="1400" baseline="0" dirty="0">
                          <a:latin typeface="メイリオ" panose="020B0604030504040204" pitchFamily="50" charset="-128"/>
                          <a:ea typeface="メイリオ" panose="020B0604030504040204" pitchFamily="50" charset="-128"/>
                          <a:cs typeface="メイリオ" panose="020B0604030504040204" pitchFamily="50" charset="-128"/>
                        </a:rPr>
                        <a:t> current</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9.75 mA</a:t>
                      </a:r>
                      <a:endParaRPr kumimoji="1"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6"/>
                  </a:ext>
                </a:extLst>
              </a:tr>
              <a:tr h="165191">
                <a:tc>
                  <a:txBody>
                    <a:bodyPr/>
                    <a:lstStyle/>
                    <a:p>
                      <a:r>
                        <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rPr>
                        <a:t>Accelerating</a:t>
                      </a:r>
                      <a:r>
                        <a:rPr kumimoji="1" lang="en-US" altLang="ja-JP" sz="1400" baseline="0" dirty="0">
                          <a:latin typeface="メイリオ" panose="020B0604030504040204" pitchFamily="50" charset="-128"/>
                          <a:ea typeface="メイリオ" panose="020B0604030504040204" pitchFamily="50" charset="-128"/>
                          <a:cs typeface="メイリオ" panose="020B0604030504040204" pitchFamily="50" charset="-128"/>
                        </a:rPr>
                        <a:t> gradient</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en-US" altLang="ja-JP"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12.5 MV/m</a:t>
                      </a:r>
                      <a:endParaRPr kumimoji="1" lang="ja-JP" altLang="en-US" sz="1400" b="1"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7"/>
                  </a:ext>
                </a:extLst>
              </a:tr>
              <a:tr h="165191">
                <a:tc>
                  <a:txBody>
                    <a:bodyPr/>
                    <a:lstStyle/>
                    <a:p>
                      <a:r>
                        <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rPr>
                        <a:t>Number of cavities</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txBody>
                  <a:tcPr/>
                </a:tc>
                <a:tc>
                  <a:txBody>
                    <a:bodyPr/>
                    <a:lstStyle/>
                    <a:p>
                      <a:r>
                        <a:rPr kumimoji="1" lang="en-US" altLang="ja-JP" sz="1400" dirty="0">
                          <a:latin typeface="メイリオ" panose="020B0604030504040204" pitchFamily="50" charset="-128"/>
                          <a:ea typeface="メイリオ" panose="020B0604030504040204" pitchFamily="50" charset="-128"/>
                          <a:cs typeface="メイリオ" panose="020B0604030504040204" pitchFamily="50" charset="-128"/>
                        </a:rPr>
                        <a:t>64</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80930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2" descr="Brookhaven National Laboratory — a passion for discovery">
            <a:extLst>
              <a:ext uri="{FF2B5EF4-FFF2-40B4-BE49-F238E27FC236}">
                <a16:creationId xmlns:a16="http://schemas.microsoft.com/office/drawing/2014/main" id="{7EE9D8F9-64CC-5812-E38A-77FDCC3CD85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546224" y="0"/>
            <a:ext cx="2373945" cy="57913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logo lancaster">
            <a:extLst>
              <a:ext uri="{FF2B5EF4-FFF2-40B4-BE49-F238E27FC236}">
                <a16:creationId xmlns:a16="http://schemas.microsoft.com/office/drawing/2014/main" id="{2B9E20C8-7566-7CAC-274D-0EEE46FD7198}"/>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7901" t="28693" r="5891" b="26701"/>
          <a:stretch/>
        </p:blipFill>
        <p:spPr bwMode="auto">
          <a:xfrm>
            <a:off x="9321292" y="18482"/>
            <a:ext cx="2335033" cy="6566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ED4F53CB-4647-7515-51DC-6D97512C3E5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1535369" y="1269"/>
            <a:ext cx="656631" cy="65663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B5C6F16-F76B-16FD-4B96-991456FC1A1A}"/>
              </a:ext>
            </a:extLst>
          </p:cNvPr>
          <p:cNvGrpSpPr/>
          <p:nvPr/>
        </p:nvGrpSpPr>
        <p:grpSpPr>
          <a:xfrm>
            <a:off x="7896770" y="0"/>
            <a:ext cx="1492886" cy="656630"/>
            <a:chOff x="7250327" y="99235"/>
            <a:chExt cx="1492886" cy="656630"/>
          </a:xfrm>
        </p:grpSpPr>
        <p:sp>
          <p:nvSpPr>
            <p:cNvPr id="8" name="Rectangle 7">
              <a:extLst>
                <a:ext uri="{FF2B5EF4-FFF2-40B4-BE49-F238E27FC236}">
                  <a16:creationId xmlns:a16="http://schemas.microsoft.com/office/drawing/2014/main" id="{5B9C4D5F-F41D-5C67-9677-735DF5C0FDD1}"/>
                </a:ext>
              </a:extLst>
            </p:cNvPr>
            <p:cNvSpPr/>
            <p:nvPr/>
          </p:nvSpPr>
          <p:spPr>
            <a:xfrm>
              <a:off x="7250327" y="99236"/>
              <a:ext cx="1492886" cy="65662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10" descr="Euclid Techlabs">
              <a:extLst>
                <a:ext uri="{FF2B5EF4-FFF2-40B4-BE49-F238E27FC236}">
                  <a16:creationId xmlns:a16="http://schemas.microsoft.com/office/drawing/2014/main" id="{F5D7E3AB-FC1F-9DE6-7315-865041BA2B2A}"/>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250327" y="99235"/>
              <a:ext cx="1492886" cy="656630"/>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itle 1">
            <a:extLst>
              <a:ext uri="{FF2B5EF4-FFF2-40B4-BE49-F238E27FC236}">
                <a16:creationId xmlns:a16="http://schemas.microsoft.com/office/drawing/2014/main" id="{FC0D31D0-3748-2DCC-F7B0-4960AE4F100D}"/>
              </a:ext>
            </a:extLst>
          </p:cNvPr>
          <p:cNvSpPr>
            <a:spLocks noGrp="1"/>
          </p:cNvSpPr>
          <p:nvPr>
            <p:ph type="ctrTitle"/>
          </p:nvPr>
        </p:nvSpPr>
        <p:spPr>
          <a:xfrm>
            <a:off x="76910" y="-196564"/>
            <a:ext cx="5195398" cy="753070"/>
          </a:xfrm>
        </p:spPr>
        <p:txBody>
          <a:bodyPr anchor="b" anchorCtr="0">
            <a:normAutofit/>
          </a:bodyPr>
          <a:lstStyle/>
          <a:p>
            <a:r>
              <a:rPr lang="en-US" sz="3600" u="sng" dirty="0"/>
              <a:t>FRT Developments at CERN</a:t>
            </a:r>
          </a:p>
        </p:txBody>
      </p:sp>
      <p:pic>
        <p:nvPicPr>
          <p:cNvPr id="11" name="Picture 10">
            <a:extLst>
              <a:ext uri="{FF2B5EF4-FFF2-40B4-BE49-F238E27FC236}">
                <a16:creationId xmlns:a16="http://schemas.microsoft.com/office/drawing/2014/main" id="{11837EC1-0A0B-CF5E-4AE4-5EE3FCC46F8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911" y="622915"/>
            <a:ext cx="2572285" cy="1684302"/>
          </a:xfrm>
          <a:prstGeom prst="rect">
            <a:avLst/>
          </a:prstGeom>
          <a:ln>
            <a:solidFill>
              <a:schemeClr val="tx1"/>
            </a:solidFill>
          </a:ln>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CC7B1DB1-B397-5362-C5D9-8CFA14CABEBD}"/>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6911" y="2718506"/>
            <a:ext cx="2572285" cy="1725987"/>
          </a:xfrm>
          <a:prstGeom prst="rect">
            <a:avLst/>
          </a:prstGeom>
          <a:ln>
            <a:solidFill>
              <a:schemeClr val="tx1"/>
            </a:solidFill>
          </a:ln>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F471027F-5703-F43A-CA8C-056E2AF1F889}"/>
              </a:ext>
            </a:extLst>
          </p:cNvPr>
          <p:cNvSpPr txBox="1"/>
          <p:nvPr/>
        </p:nvSpPr>
        <p:spPr>
          <a:xfrm>
            <a:off x="3738124" y="404941"/>
            <a:ext cx="1602233" cy="338554"/>
          </a:xfrm>
          <a:prstGeom prst="rect">
            <a:avLst/>
          </a:prstGeom>
          <a:noFill/>
        </p:spPr>
        <p:txBody>
          <a:bodyPr wrap="none" rtlCol="0">
            <a:spAutoFit/>
          </a:bodyPr>
          <a:lstStyle/>
          <a:p>
            <a:r>
              <a:rPr lang="en-US" sz="1600" i="1" dirty="0"/>
              <a:t>N. Shipman et al.</a:t>
            </a:r>
            <a:endParaRPr lang="en-GB" sz="1600" i="1" dirty="0"/>
          </a:p>
        </p:txBody>
      </p:sp>
      <p:pic>
        <p:nvPicPr>
          <p:cNvPr id="15" name="Picture 14">
            <a:extLst>
              <a:ext uri="{FF2B5EF4-FFF2-40B4-BE49-F238E27FC236}">
                <a16:creationId xmlns:a16="http://schemas.microsoft.com/office/drawing/2014/main" id="{B030F40E-AB6C-DBBC-350F-FD0BEAF3B45B}"/>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027046" y="4089929"/>
            <a:ext cx="2036566" cy="2145645"/>
          </a:xfrm>
          <a:prstGeom prst="rect">
            <a:avLst/>
          </a:prstGeom>
        </p:spPr>
      </p:pic>
      <p:pic>
        <p:nvPicPr>
          <p:cNvPr id="16" name="Picture 15">
            <a:extLst>
              <a:ext uri="{FF2B5EF4-FFF2-40B4-BE49-F238E27FC236}">
                <a16:creationId xmlns:a16="http://schemas.microsoft.com/office/drawing/2014/main" id="{8EEC13E5-3F80-65FC-E194-AC3132CC085C}"/>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4539347" y="4089929"/>
            <a:ext cx="1509492" cy="2145645"/>
          </a:xfrm>
          <a:prstGeom prst="rect">
            <a:avLst/>
          </a:prstGeom>
        </p:spPr>
      </p:pic>
      <p:pic>
        <p:nvPicPr>
          <p:cNvPr id="18" name="Picture 17">
            <a:extLst>
              <a:ext uri="{FF2B5EF4-FFF2-40B4-BE49-F238E27FC236}">
                <a16:creationId xmlns:a16="http://schemas.microsoft.com/office/drawing/2014/main" id="{60EE89BF-BDC8-C91E-7C2E-F4C30273D354}"/>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094134" y="4089929"/>
            <a:ext cx="2803905" cy="2096042"/>
          </a:xfrm>
          <a:prstGeom prst="rect">
            <a:avLst/>
          </a:prstGeom>
          <a:ln w="12700">
            <a:solidFill>
              <a:schemeClr val="tx1"/>
            </a:solidFill>
          </a:ln>
          <a:effectLst>
            <a:outerShdw blurRad="50800" dist="38100" dir="2700000" algn="tl" rotWithShape="0">
              <a:prstClr val="black">
                <a:alpha val="40000"/>
              </a:prstClr>
            </a:outerShdw>
          </a:effectLst>
        </p:spPr>
      </p:pic>
      <p:pic>
        <p:nvPicPr>
          <p:cNvPr id="19" name="power.png" descr="power.png">
            <a:extLst>
              <a:ext uri="{FF2B5EF4-FFF2-40B4-BE49-F238E27FC236}">
                <a16:creationId xmlns:a16="http://schemas.microsoft.com/office/drawing/2014/main" id="{9D2E0CF9-397F-CC81-FC76-705BA51A48A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8999704" y="4089929"/>
            <a:ext cx="3033222" cy="2100711"/>
          </a:xfrm>
          <a:prstGeom prst="rect">
            <a:avLst/>
          </a:prstGeom>
          <a:ln w="12700">
            <a:solidFill>
              <a:schemeClr val="tx1"/>
            </a:solidFill>
            <a:miter lim="400000"/>
          </a:ln>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A188043A-4B37-4C08-B1BC-B03B5D29F70E}"/>
              </a:ext>
            </a:extLst>
          </p:cNvPr>
          <p:cNvPicPr>
            <a:picLocks noChangeAspect="1"/>
          </p:cNvPicPr>
          <p:nvPr/>
        </p:nvPicPr>
        <p:blipFill>
          <a:blip r:embed="rId12"/>
          <a:stretch>
            <a:fillRect/>
          </a:stretch>
        </p:blipFill>
        <p:spPr>
          <a:xfrm>
            <a:off x="34181" y="4866785"/>
            <a:ext cx="2931208" cy="1583659"/>
          </a:xfrm>
          <a:prstGeom prst="rect">
            <a:avLst/>
          </a:prstGeom>
          <a:ln>
            <a:solidFill>
              <a:schemeClr val="tx1"/>
            </a:solidFill>
          </a:ln>
          <a:effectLst>
            <a:outerShdw blurRad="50800" dist="38100" dir="2700000" algn="tl" rotWithShape="0">
              <a:prstClr val="black">
                <a:alpha val="40000"/>
              </a:prstClr>
            </a:outerShdw>
          </a:effectLst>
        </p:spPr>
      </p:pic>
      <p:sp>
        <p:nvSpPr>
          <p:cNvPr id="21" name="TextBox 20">
            <a:extLst>
              <a:ext uri="{FF2B5EF4-FFF2-40B4-BE49-F238E27FC236}">
                <a16:creationId xmlns:a16="http://schemas.microsoft.com/office/drawing/2014/main" id="{6050570F-A23A-06EF-3E49-DD71B5911266}"/>
              </a:ext>
            </a:extLst>
          </p:cNvPr>
          <p:cNvSpPr txBox="1"/>
          <p:nvPr/>
        </p:nvSpPr>
        <p:spPr>
          <a:xfrm>
            <a:off x="-51276" y="6408348"/>
            <a:ext cx="3016665" cy="523220"/>
          </a:xfrm>
          <a:prstGeom prst="rect">
            <a:avLst/>
          </a:prstGeom>
          <a:noFill/>
        </p:spPr>
        <p:txBody>
          <a:bodyPr wrap="square" rtlCol="0">
            <a:spAutoFit/>
          </a:bodyPr>
          <a:lstStyle/>
          <a:p>
            <a:r>
              <a:rPr lang="en-US" sz="1400" i="1" dirty="0"/>
              <a:t>Estimated power reduction for PERLE </a:t>
            </a:r>
            <a:r>
              <a:rPr lang="en-US" sz="1400" i="1" dirty="0">
                <a:solidFill>
                  <a:schemeClr val="accent1"/>
                </a:solidFill>
              </a:rPr>
              <a:t>with</a:t>
            </a:r>
            <a:r>
              <a:rPr lang="en-US" sz="1400" i="1" dirty="0"/>
              <a:t> and </a:t>
            </a:r>
            <a:r>
              <a:rPr lang="en-US" sz="1400" i="1" dirty="0">
                <a:solidFill>
                  <a:srgbClr val="FF0000"/>
                </a:solidFill>
              </a:rPr>
              <a:t>without</a:t>
            </a:r>
            <a:r>
              <a:rPr lang="en-US" sz="1400" i="1" dirty="0"/>
              <a:t> FRT.</a:t>
            </a:r>
            <a:endParaRPr lang="en-GB" sz="1400" i="1" dirty="0"/>
          </a:p>
        </p:txBody>
      </p:sp>
      <p:sp>
        <p:nvSpPr>
          <p:cNvPr id="22" name="TextBox 21">
            <a:extLst>
              <a:ext uri="{FF2B5EF4-FFF2-40B4-BE49-F238E27FC236}">
                <a16:creationId xmlns:a16="http://schemas.microsoft.com/office/drawing/2014/main" id="{1BD55088-7701-AF1A-895B-910407316BB4}"/>
              </a:ext>
            </a:extLst>
          </p:cNvPr>
          <p:cNvSpPr txBox="1"/>
          <p:nvPr/>
        </p:nvSpPr>
        <p:spPr>
          <a:xfrm>
            <a:off x="0" y="4401763"/>
            <a:ext cx="2905570" cy="523220"/>
          </a:xfrm>
          <a:prstGeom prst="rect">
            <a:avLst/>
          </a:prstGeom>
          <a:noFill/>
        </p:spPr>
        <p:txBody>
          <a:bodyPr wrap="square" rtlCol="0">
            <a:spAutoFit/>
          </a:bodyPr>
          <a:lstStyle/>
          <a:p>
            <a:r>
              <a:rPr lang="en-US" sz="1400" i="1" dirty="0"/>
              <a:t>Measurement of µphonics spectrum </a:t>
            </a:r>
            <a:r>
              <a:rPr lang="en-US" sz="1400" i="1" dirty="0">
                <a:solidFill>
                  <a:srgbClr val="FF0000"/>
                </a:solidFill>
              </a:rPr>
              <a:t>with</a:t>
            </a:r>
            <a:r>
              <a:rPr lang="en-US" sz="1400" i="1" dirty="0"/>
              <a:t> and </a:t>
            </a:r>
            <a:r>
              <a:rPr lang="en-US" sz="1400" i="1" dirty="0">
                <a:solidFill>
                  <a:schemeClr val="accent1"/>
                </a:solidFill>
              </a:rPr>
              <a:t>without</a:t>
            </a:r>
            <a:r>
              <a:rPr lang="en-US" sz="1400" i="1" dirty="0"/>
              <a:t> FRT compensation.</a:t>
            </a:r>
            <a:endParaRPr lang="en-GB" sz="1400" i="1" dirty="0"/>
          </a:p>
        </p:txBody>
      </p:sp>
      <p:sp>
        <p:nvSpPr>
          <p:cNvPr id="23" name="TextBox 22">
            <a:extLst>
              <a:ext uri="{FF2B5EF4-FFF2-40B4-BE49-F238E27FC236}">
                <a16:creationId xmlns:a16="http://schemas.microsoft.com/office/drawing/2014/main" id="{4CA94580-DC1D-1FF2-7FE4-BAB24D2EDEE3}"/>
              </a:ext>
            </a:extLst>
          </p:cNvPr>
          <p:cNvSpPr txBox="1"/>
          <p:nvPr/>
        </p:nvSpPr>
        <p:spPr>
          <a:xfrm>
            <a:off x="34180" y="2256753"/>
            <a:ext cx="2905570" cy="523220"/>
          </a:xfrm>
          <a:prstGeom prst="rect">
            <a:avLst/>
          </a:prstGeom>
          <a:noFill/>
        </p:spPr>
        <p:txBody>
          <a:bodyPr wrap="square" rtlCol="0">
            <a:spAutoFit/>
          </a:bodyPr>
          <a:lstStyle/>
          <a:p>
            <a:r>
              <a:rPr lang="en-US" sz="1400" i="1" dirty="0"/>
              <a:t>Measurement of cavity frequency </a:t>
            </a:r>
            <a:r>
              <a:rPr lang="en-US" sz="1400" i="1" dirty="0">
                <a:solidFill>
                  <a:srgbClr val="FF0000"/>
                </a:solidFill>
              </a:rPr>
              <a:t>with</a:t>
            </a:r>
            <a:r>
              <a:rPr lang="en-US" sz="1400" i="1" dirty="0"/>
              <a:t> and </a:t>
            </a:r>
            <a:r>
              <a:rPr lang="en-US" sz="1400" i="1" dirty="0">
                <a:solidFill>
                  <a:schemeClr val="accent1"/>
                </a:solidFill>
              </a:rPr>
              <a:t>without</a:t>
            </a:r>
            <a:r>
              <a:rPr lang="en-US" sz="1400" i="1" dirty="0"/>
              <a:t> FRT.</a:t>
            </a:r>
            <a:endParaRPr lang="en-GB" sz="1400" i="1" dirty="0"/>
          </a:p>
        </p:txBody>
      </p:sp>
      <p:sp>
        <p:nvSpPr>
          <p:cNvPr id="24" name="TextBox 23">
            <a:extLst>
              <a:ext uri="{FF2B5EF4-FFF2-40B4-BE49-F238E27FC236}">
                <a16:creationId xmlns:a16="http://schemas.microsoft.com/office/drawing/2014/main" id="{B318FECF-A283-B81B-7F59-0D192E77C8A5}"/>
              </a:ext>
            </a:extLst>
          </p:cNvPr>
          <p:cNvSpPr txBox="1"/>
          <p:nvPr/>
        </p:nvSpPr>
        <p:spPr>
          <a:xfrm>
            <a:off x="8999704" y="6235574"/>
            <a:ext cx="3085036" cy="523220"/>
          </a:xfrm>
          <a:prstGeom prst="rect">
            <a:avLst/>
          </a:prstGeom>
          <a:noFill/>
        </p:spPr>
        <p:txBody>
          <a:bodyPr wrap="square" rtlCol="0">
            <a:spAutoFit/>
          </a:bodyPr>
          <a:lstStyle/>
          <a:p>
            <a:r>
              <a:rPr lang="en-US" sz="1400" i="1" dirty="0"/>
              <a:t>Estimated RF power reduction vs tuning range for HL-LHC with FRT </a:t>
            </a:r>
            <a:r>
              <a:rPr lang="en-US" sz="1400" i="1" dirty="0">
                <a:solidFill>
                  <a:schemeClr val="accent2"/>
                </a:solidFill>
              </a:rPr>
              <a:t>(orange)</a:t>
            </a:r>
            <a:r>
              <a:rPr lang="en-US" sz="1400" i="1" dirty="0"/>
              <a:t>.</a:t>
            </a:r>
            <a:endParaRPr lang="en-GB" sz="1400" i="1" dirty="0"/>
          </a:p>
        </p:txBody>
      </p:sp>
      <p:sp>
        <p:nvSpPr>
          <p:cNvPr id="25" name="TextBox 24">
            <a:extLst>
              <a:ext uri="{FF2B5EF4-FFF2-40B4-BE49-F238E27FC236}">
                <a16:creationId xmlns:a16="http://schemas.microsoft.com/office/drawing/2014/main" id="{CB7AB71E-A4BD-E47B-3E0F-9BA714B622AF}"/>
              </a:ext>
            </a:extLst>
          </p:cNvPr>
          <p:cNvSpPr txBox="1"/>
          <p:nvPr/>
        </p:nvSpPr>
        <p:spPr>
          <a:xfrm>
            <a:off x="6094134" y="6257865"/>
            <a:ext cx="2931208" cy="523220"/>
          </a:xfrm>
          <a:prstGeom prst="rect">
            <a:avLst/>
          </a:prstGeom>
          <a:noFill/>
        </p:spPr>
        <p:txBody>
          <a:bodyPr wrap="square" rtlCol="0">
            <a:spAutoFit/>
          </a:bodyPr>
          <a:lstStyle/>
          <a:p>
            <a:r>
              <a:rPr lang="en-US" sz="1400" i="1" dirty="0"/>
              <a:t>Measured frequency shift of LHC cavity with FRT.</a:t>
            </a:r>
            <a:endParaRPr lang="en-GB" sz="1400" i="1" dirty="0"/>
          </a:p>
        </p:txBody>
      </p:sp>
      <p:sp>
        <p:nvSpPr>
          <p:cNvPr id="26" name="TextBox 25">
            <a:extLst>
              <a:ext uri="{FF2B5EF4-FFF2-40B4-BE49-F238E27FC236}">
                <a16:creationId xmlns:a16="http://schemas.microsoft.com/office/drawing/2014/main" id="{8E9CA079-69B4-0B99-B135-F6728057DD9A}"/>
              </a:ext>
            </a:extLst>
          </p:cNvPr>
          <p:cNvSpPr txBox="1"/>
          <p:nvPr/>
        </p:nvSpPr>
        <p:spPr>
          <a:xfrm>
            <a:off x="2999570" y="6257865"/>
            <a:ext cx="3123935" cy="523220"/>
          </a:xfrm>
          <a:prstGeom prst="rect">
            <a:avLst/>
          </a:prstGeom>
          <a:noFill/>
        </p:spPr>
        <p:txBody>
          <a:bodyPr wrap="square" rtlCol="0">
            <a:spAutoFit/>
          </a:bodyPr>
          <a:lstStyle/>
          <a:p>
            <a:r>
              <a:rPr lang="en-US" sz="1400" i="1" dirty="0"/>
              <a:t>“TDD0” prototype FRT during assembly and installed on cryostat top plate.</a:t>
            </a:r>
            <a:endParaRPr lang="en-GB" sz="1400" i="1" dirty="0"/>
          </a:p>
        </p:txBody>
      </p:sp>
      <p:sp>
        <p:nvSpPr>
          <p:cNvPr id="28" name="TextBox 27">
            <a:extLst>
              <a:ext uri="{FF2B5EF4-FFF2-40B4-BE49-F238E27FC236}">
                <a16:creationId xmlns:a16="http://schemas.microsoft.com/office/drawing/2014/main" id="{02EB3171-33CA-5117-7976-BB56C68A7E30}"/>
              </a:ext>
            </a:extLst>
          </p:cNvPr>
          <p:cNvSpPr txBox="1"/>
          <p:nvPr/>
        </p:nvSpPr>
        <p:spPr>
          <a:xfrm>
            <a:off x="2682118" y="573907"/>
            <a:ext cx="8903591" cy="3801041"/>
          </a:xfrm>
          <a:prstGeom prst="rect">
            <a:avLst/>
          </a:prstGeom>
          <a:noFill/>
        </p:spPr>
        <p:txBody>
          <a:bodyPr wrap="none" rtlCol="0">
            <a:spAutoFit/>
          </a:bodyPr>
          <a:lstStyle/>
          <a:p>
            <a:r>
              <a:rPr lang="en-US" dirty="0"/>
              <a:t>Microphonics:</a:t>
            </a:r>
          </a:p>
          <a:p>
            <a:pPr marL="285750" indent="-285750">
              <a:buSzPct val="150000"/>
              <a:buFont typeface="Wingdings" panose="05000000000000000000" pitchFamily="2" charset="2"/>
              <a:buChar char="§"/>
            </a:pPr>
            <a:r>
              <a:rPr lang="en-US" dirty="0"/>
              <a:t>FRTs perfectly suited to compensating microphonics in low beam loading machines</a:t>
            </a:r>
          </a:p>
          <a:p>
            <a:pPr marL="285750" indent="-285750">
              <a:buSzPct val="150000"/>
              <a:buFont typeface="Wingdings" panose="05000000000000000000" pitchFamily="2" charset="2"/>
              <a:buChar char="§"/>
            </a:pPr>
            <a:r>
              <a:rPr lang="en-US" dirty="0"/>
              <a:t>Can reduce RF power demands by order of magnitude</a:t>
            </a:r>
          </a:p>
          <a:p>
            <a:pPr marL="285750" indent="-285750">
              <a:buSzPct val="150000"/>
              <a:buFont typeface="Wingdings" panose="05000000000000000000" pitchFamily="2" charset="2"/>
              <a:buChar char="§"/>
            </a:pPr>
            <a:r>
              <a:rPr lang="en-US" dirty="0"/>
              <a:t>Excellent microphonics compensation already demonstrated experimentally</a:t>
            </a:r>
          </a:p>
          <a:p>
            <a:pPr marL="285750" indent="-285750">
              <a:buSzPct val="150000"/>
              <a:buFont typeface="Wingdings" panose="05000000000000000000" pitchFamily="2" charset="2"/>
              <a:buChar char="§"/>
            </a:pPr>
            <a:r>
              <a:rPr lang="en-US" dirty="0"/>
              <a:t>Should be developed for real application, EIC, </a:t>
            </a:r>
            <a:r>
              <a:rPr lang="en-US" dirty="0" err="1"/>
              <a:t>bERLinPro</a:t>
            </a:r>
            <a:r>
              <a:rPr lang="en-US" dirty="0"/>
              <a:t>, PERLE, CEBAF, HIE-ISOLDE, other?</a:t>
            </a:r>
          </a:p>
          <a:p>
            <a:pPr marL="285750" indent="-285750">
              <a:buFont typeface="Arial" panose="020B0604020202020204" pitchFamily="34" charset="0"/>
              <a:buChar char="•"/>
            </a:pPr>
            <a:endParaRPr lang="en-US" sz="700" dirty="0"/>
          </a:p>
          <a:p>
            <a:r>
              <a:rPr lang="en-GB" dirty="0"/>
              <a:t>Transient detuning:</a:t>
            </a:r>
          </a:p>
          <a:p>
            <a:pPr marL="285750" indent="-285750">
              <a:buSzPct val="150000"/>
              <a:buFont typeface="Wingdings" panose="05000000000000000000" pitchFamily="2" charset="2"/>
              <a:buChar char="§"/>
            </a:pPr>
            <a:r>
              <a:rPr lang="en-GB" dirty="0"/>
              <a:t>CERN FRT research now focussed on transient detuning</a:t>
            </a:r>
          </a:p>
          <a:p>
            <a:pPr marL="285750" indent="-285750">
              <a:buSzPct val="150000"/>
              <a:buFont typeface="Wingdings" panose="05000000000000000000" pitchFamily="2" charset="2"/>
              <a:buChar char="§"/>
            </a:pPr>
            <a:r>
              <a:rPr lang="en-GB" dirty="0"/>
              <a:t>Could reduce RF power demand at injection by up to order of magnitude</a:t>
            </a:r>
          </a:p>
          <a:p>
            <a:pPr marL="285750" indent="-285750">
              <a:buSzPct val="150000"/>
              <a:buFont typeface="Wingdings" panose="05000000000000000000" pitchFamily="2" charset="2"/>
              <a:buChar char="§"/>
            </a:pPr>
            <a:r>
              <a:rPr lang="en-GB" dirty="0"/>
              <a:t>Significantly more challenging due to higher reactive power</a:t>
            </a:r>
          </a:p>
          <a:p>
            <a:pPr marL="285750" indent="-285750">
              <a:buSzPct val="150000"/>
              <a:buFont typeface="Wingdings" panose="05000000000000000000" pitchFamily="2" charset="2"/>
              <a:buChar char="§"/>
            </a:pPr>
            <a:r>
              <a:rPr lang="en-GB" dirty="0"/>
              <a:t>New prototype TDD0 designed, built and tested</a:t>
            </a:r>
          </a:p>
          <a:p>
            <a:pPr marL="285750" indent="-285750">
              <a:buSzPct val="150000"/>
              <a:buFont typeface="Wingdings" panose="05000000000000000000" pitchFamily="2" charset="2"/>
              <a:buChar char="§"/>
            </a:pPr>
            <a:r>
              <a:rPr lang="en-GB" dirty="0"/>
              <a:t>Tuning of LHC cavity demonstrated</a:t>
            </a:r>
          </a:p>
          <a:p>
            <a:pPr marL="285750" indent="-285750">
              <a:buSzPct val="150000"/>
              <a:buFont typeface="Wingdings" panose="05000000000000000000" pitchFamily="2" charset="2"/>
              <a:buChar char="§"/>
            </a:pPr>
            <a:r>
              <a:rPr lang="en-GB" dirty="0"/>
              <a:t>Targeting transient beam loading demonstration with “TDD1” in new year</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8301242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0E4277-12D0-44E2-AE9D-160B176C21F1}"/>
              </a:ext>
            </a:extLst>
          </p:cNvPr>
          <p:cNvSpPr>
            <a:spLocks noGrp="1"/>
          </p:cNvSpPr>
          <p:nvPr>
            <p:ph type="ctrTitle"/>
          </p:nvPr>
        </p:nvSpPr>
        <p:spPr/>
        <p:txBody>
          <a:bodyPr/>
          <a:lstStyle/>
          <a:p>
            <a:r>
              <a:rPr lang="en-GB" dirty="0"/>
              <a:t>RF Control and HOM Damping</a:t>
            </a:r>
          </a:p>
        </p:txBody>
      </p:sp>
      <p:sp>
        <p:nvSpPr>
          <p:cNvPr id="2" name="Subtitle 1">
            <a:extLst>
              <a:ext uri="{FF2B5EF4-FFF2-40B4-BE49-F238E27FC236}">
                <a16:creationId xmlns:a16="http://schemas.microsoft.com/office/drawing/2014/main" id="{B4FA0A95-B402-B49C-09AE-5A06370A64A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552565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2A74AEF-5D3A-4846-BE4A-E1A73727E12B}"/>
              </a:ext>
            </a:extLst>
          </p:cNvPr>
          <p:cNvSpPr>
            <a:spLocks noGrp="1"/>
          </p:cNvSpPr>
          <p:nvPr>
            <p:ph type="body" sz="quarter" idx="23"/>
          </p:nvPr>
        </p:nvSpPr>
        <p:spPr/>
        <p:txBody>
          <a:bodyPr/>
          <a:lstStyle/>
          <a:p>
            <a:endParaRPr lang="en-US"/>
          </a:p>
        </p:txBody>
      </p:sp>
      <p:sp>
        <p:nvSpPr>
          <p:cNvPr id="4" name="Content Placeholder 3">
            <a:extLst>
              <a:ext uri="{FF2B5EF4-FFF2-40B4-BE49-F238E27FC236}">
                <a16:creationId xmlns:a16="http://schemas.microsoft.com/office/drawing/2014/main" id="{EFB2DCE1-E1FC-4E22-8520-58AEAF613985}"/>
              </a:ext>
            </a:extLst>
          </p:cNvPr>
          <p:cNvSpPr>
            <a:spLocks noGrp="1"/>
          </p:cNvSpPr>
          <p:nvPr>
            <p:ph sz="quarter" idx="26"/>
          </p:nvPr>
        </p:nvSpPr>
        <p:spPr>
          <a:xfrm>
            <a:off x="822324" y="1316183"/>
            <a:ext cx="8994776" cy="5045027"/>
          </a:xfrm>
        </p:spPr>
        <p:txBody>
          <a:bodyPr>
            <a:normAutofit/>
          </a:bodyPr>
          <a:lstStyle/>
          <a:p>
            <a:pPr marL="0" indent="0">
              <a:buNone/>
            </a:pPr>
            <a:endParaRPr lang="en-US" sz="2400" dirty="0"/>
          </a:p>
          <a:p>
            <a:endParaRPr lang="en-US" sz="2400" dirty="0"/>
          </a:p>
        </p:txBody>
      </p:sp>
      <p:sp>
        <p:nvSpPr>
          <p:cNvPr id="6" name="Text Placeholder 5">
            <a:extLst>
              <a:ext uri="{FF2B5EF4-FFF2-40B4-BE49-F238E27FC236}">
                <a16:creationId xmlns:a16="http://schemas.microsoft.com/office/drawing/2014/main" id="{AFD48D60-8BDF-4D4A-A8AD-2D5FD47C14C6}"/>
              </a:ext>
            </a:extLst>
          </p:cNvPr>
          <p:cNvSpPr>
            <a:spLocks noGrp="1"/>
          </p:cNvSpPr>
          <p:nvPr>
            <p:ph type="body" sz="quarter" idx="21"/>
          </p:nvPr>
        </p:nvSpPr>
        <p:spPr>
          <a:xfrm>
            <a:off x="170345" y="243596"/>
            <a:ext cx="11615291" cy="403108"/>
          </a:xfrm>
        </p:spPr>
        <p:txBody>
          <a:bodyPr>
            <a:normAutofit/>
          </a:bodyPr>
          <a:lstStyle/>
          <a:p>
            <a:r>
              <a:rPr lang="en-US" sz="2000" dirty="0">
                <a:solidFill>
                  <a:schemeClr val="tx1"/>
                </a:solidFill>
              </a:rPr>
              <a:t>Achieving stable CW operation in vector sum at TRIUMF - Ramona </a:t>
            </a:r>
            <a:r>
              <a:rPr lang="en-US" sz="2000" dirty="0" err="1">
                <a:solidFill>
                  <a:schemeClr val="tx1"/>
                </a:solidFill>
              </a:rPr>
              <a:t>Leewe</a:t>
            </a:r>
            <a:r>
              <a:rPr lang="en-US" sz="2000" dirty="0">
                <a:solidFill>
                  <a:schemeClr val="tx1"/>
                </a:solidFill>
              </a:rPr>
              <a:t>, Ken Fong</a:t>
            </a:r>
          </a:p>
        </p:txBody>
      </p:sp>
      <p:sp>
        <p:nvSpPr>
          <p:cNvPr id="7" name="Text Placeholder 6">
            <a:extLst>
              <a:ext uri="{FF2B5EF4-FFF2-40B4-BE49-F238E27FC236}">
                <a16:creationId xmlns:a16="http://schemas.microsoft.com/office/drawing/2014/main" id="{6D0407A0-9C68-452F-B5E1-84E33F5B48EB}"/>
              </a:ext>
            </a:extLst>
          </p:cNvPr>
          <p:cNvSpPr>
            <a:spLocks noGrp="1"/>
          </p:cNvSpPr>
          <p:nvPr>
            <p:ph type="body" sz="quarter" idx="18"/>
          </p:nvPr>
        </p:nvSpPr>
        <p:spPr>
          <a:xfrm>
            <a:off x="3899404" y="6413933"/>
            <a:ext cx="3987800" cy="330200"/>
          </a:xfrm>
        </p:spPr>
        <p:txBody>
          <a:bodyPr/>
          <a:lstStyle/>
          <a:p>
            <a:r>
              <a:rPr lang="en-US" dirty="0"/>
              <a:t>Ramona Leewe, Ken Fong</a:t>
            </a:r>
          </a:p>
        </p:txBody>
      </p:sp>
      <p:sp>
        <p:nvSpPr>
          <p:cNvPr id="3" name="Content Placeholder 3">
            <a:extLst>
              <a:ext uri="{FF2B5EF4-FFF2-40B4-BE49-F238E27FC236}">
                <a16:creationId xmlns:a16="http://schemas.microsoft.com/office/drawing/2014/main" id="{E9C9DD50-191B-7FCF-9244-B0F4A83CEAB5}"/>
              </a:ext>
            </a:extLst>
          </p:cNvPr>
          <p:cNvSpPr txBox="1">
            <a:spLocks/>
          </p:cNvSpPr>
          <p:nvPr/>
        </p:nvSpPr>
        <p:spPr>
          <a:xfrm>
            <a:off x="170345" y="814241"/>
            <a:ext cx="6842852" cy="504502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rgbClr val="00B0F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Operating two cavities in vector sum and CW – starting conditions</a:t>
            </a:r>
          </a:p>
          <a:p>
            <a:r>
              <a:rPr lang="en-US" sz="2400" dirty="0"/>
              <a:t>Challenges and Issues and Solutions</a:t>
            </a:r>
          </a:p>
          <a:p>
            <a:pPr lvl="1"/>
            <a:r>
              <a:rPr lang="en-US" sz="2800" dirty="0"/>
              <a:t>Microphonics</a:t>
            </a:r>
          </a:p>
          <a:p>
            <a:pPr lvl="2"/>
            <a:r>
              <a:rPr lang="en-US" sz="2400" dirty="0"/>
              <a:t>Solution: system damping +piezo  </a:t>
            </a:r>
          </a:p>
          <a:p>
            <a:pPr lvl="1"/>
            <a:r>
              <a:rPr lang="en-US" sz="2800" dirty="0"/>
              <a:t>Lorentz force driven oscillations</a:t>
            </a:r>
          </a:p>
          <a:p>
            <a:pPr lvl="2"/>
            <a:r>
              <a:rPr lang="en-US" sz="2400" dirty="0"/>
              <a:t>Solution: additional control loop </a:t>
            </a:r>
          </a:p>
          <a:p>
            <a:endParaRPr lang="en-US" sz="2400" dirty="0"/>
          </a:p>
          <a:p>
            <a:endParaRPr lang="en-US" sz="2400" dirty="0"/>
          </a:p>
          <a:p>
            <a:endParaRPr lang="en-US" sz="2400" dirty="0"/>
          </a:p>
          <a:p>
            <a:endParaRPr lang="en-US" sz="2400" dirty="0"/>
          </a:p>
          <a:p>
            <a:endParaRPr lang="en-US" sz="2400" dirty="0"/>
          </a:p>
        </p:txBody>
      </p:sp>
      <p:pic>
        <p:nvPicPr>
          <p:cNvPr id="83" name="Picture 2">
            <a:extLst>
              <a:ext uri="{FF2B5EF4-FFF2-40B4-BE49-F238E27FC236}">
                <a16:creationId xmlns:a16="http://schemas.microsoft.com/office/drawing/2014/main" id="{EA063F84-96E4-CA04-4AE1-332D2CD08B4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34215" y="1375964"/>
            <a:ext cx="3141596" cy="218662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descr="C:\Users\RAMONA~1.TRW\AppData\Local\Temp\amplitude.jpg">
            <a:extLst>
              <a:ext uri="{FF2B5EF4-FFF2-40B4-BE49-F238E27FC236}">
                <a16:creationId xmlns:a16="http://schemas.microsoft.com/office/drawing/2014/main" id="{56960A4F-51B6-8123-9C61-942CB957CC8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43999" y="1474263"/>
            <a:ext cx="2796303" cy="1990024"/>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a:extLst>
              <a:ext uri="{FF2B5EF4-FFF2-40B4-BE49-F238E27FC236}">
                <a16:creationId xmlns:a16="http://schemas.microsoft.com/office/drawing/2014/main" id="{5EA8434F-34B6-9789-694B-55BA719423A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585815" y="3631824"/>
            <a:ext cx="4199822" cy="3045201"/>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111">
            <a:extLst>
              <a:ext uri="{FF2B5EF4-FFF2-40B4-BE49-F238E27FC236}">
                <a16:creationId xmlns:a16="http://schemas.microsoft.com/office/drawing/2014/main" id="{A253FC70-29D5-80A0-AB72-B5F736076D4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87263" y="3759136"/>
            <a:ext cx="3815189" cy="2917889"/>
          </a:xfrm>
          <a:prstGeom prst="rect">
            <a:avLst/>
          </a:prstGeom>
        </p:spPr>
      </p:pic>
      <p:sp>
        <p:nvSpPr>
          <p:cNvPr id="113" name="TextBox 112">
            <a:extLst>
              <a:ext uri="{FF2B5EF4-FFF2-40B4-BE49-F238E27FC236}">
                <a16:creationId xmlns:a16="http://schemas.microsoft.com/office/drawing/2014/main" id="{BF7AE60C-5BB6-6074-2285-C39ADD4896FC}"/>
              </a:ext>
            </a:extLst>
          </p:cNvPr>
          <p:cNvSpPr txBox="1"/>
          <p:nvPr/>
        </p:nvSpPr>
        <p:spPr>
          <a:xfrm>
            <a:off x="4661563" y="4594878"/>
            <a:ext cx="2515598" cy="954107"/>
          </a:xfrm>
          <a:prstGeom prst="rect">
            <a:avLst/>
          </a:prstGeom>
          <a:noFill/>
        </p:spPr>
        <p:txBody>
          <a:bodyPr wrap="square" rtlCol="0">
            <a:spAutoFit/>
          </a:bodyPr>
          <a:lstStyle/>
          <a:p>
            <a:r>
              <a:rPr lang="en-CA" sz="2800" b="1" dirty="0"/>
              <a:t>Stable operation</a:t>
            </a:r>
          </a:p>
        </p:txBody>
      </p:sp>
      <p:pic>
        <p:nvPicPr>
          <p:cNvPr id="114" name="Picture 113">
            <a:extLst>
              <a:ext uri="{FF2B5EF4-FFF2-40B4-BE49-F238E27FC236}">
                <a16:creationId xmlns:a16="http://schemas.microsoft.com/office/drawing/2014/main" id="{507FA344-800F-A17C-7CF6-CBCC9DD9276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83408" y="4422636"/>
            <a:ext cx="1213944" cy="1161020"/>
          </a:xfrm>
          <a:prstGeom prst="rect">
            <a:avLst/>
          </a:prstGeom>
        </p:spPr>
      </p:pic>
    </p:spTree>
    <p:extLst>
      <p:ext uri="{BB962C8B-B14F-4D97-AF65-F5344CB8AC3E}">
        <p14:creationId xmlns:p14="http://schemas.microsoft.com/office/powerpoint/2010/main" val="3197683285"/>
      </p:ext>
    </p:extLst>
  </p:cSld>
  <p:clrMapOvr>
    <a:masterClrMapping/>
  </p:clrMapOvr>
  <mc:AlternateContent xmlns:mc="http://schemas.openxmlformats.org/markup-compatibility/2006" xmlns:p14="http://schemas.microsoft.com/office/powerpoint/2010/main">
    <mc:Choice Requires="p14">
      <p:transition spd="slow" p14:dur="2000" advTm="5030"/>
    </mc:Choice>
    <mc:Fallback xmlns="">
      <p:transition spd="slow" advTm="503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20A0267-75B6-CC10-DC1E-750E4209ED3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8938" y="734399"/>
            <a:ext cx="2745783" cy="1721697"/>
          </a:xfrm>
          <a:prstGeom prst="rect">
            <a:avLst/>
          </a:prstGeom>
          <a:ln w="19050">
            <a:noFill/>
          </a:ln>
        </p:spPr>
      </p:pic>
      <p:sp>
        <p:nvSpPr>
          <p:cNvPr id="2" name="Title 1">
            <a:extLst>
              <a:ext uri="{FF2B5EF4-FFF2-40B4-BE49-F238E27FC236}">
                <a16:creationId xmlns:a16="http://schemas.microsoft.com/office/drawing/2014/main" id="{29CC5CB2-A53B-A2F5-594C-864B87E11AF3}"/>
              </a:ext>
            </a:extLst>
          </p:cNvPr>
          <p:cNvSpPr>
            <a:spLocks noGrp="1"/>
          </p:cNvSpPr>
          <p:nvPr>
            <p:ph type="title"/>
          </p:nvPr>
        </p:nvSpPr>
        <p:spPr/>
        <p:txBody>
          <a:bodyPr/>
          <a:lstStyle/>
          <a:p>
            <a:r>
              <a:rPr lang="en-US" sz="2000" dirty="0"/>
              <a:t>SRF Operations, microphonic control at CBETA – Nilanjan Banerjee (UChicago/Cornell)</a:t>
            </a:r>
          </a:p>
        </p:txBody>
      </p:sp>
      <p:pic>
        <p:nvPicPr>
          <p:cNvPr id="13" name="Content Placeholder 3">
            <a:extLst>
              <a:ext uri="{FF2B5EF4-FFF2-40B4-BE49-F238E27FC236}">
                <a16:creationId xmlns:a16="http://schemas.microsoft.com/office/drawing/2014/main" id="{9494DE1C-69D1-8A20-5A6B-EA990C02FA7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477231" y="731652"/>
            <a:ext cx="2207137" cy="1906226"/>
          </a:xfrm>
          <a:prstGeom prst="rect">
            <a:avLst/>
          </a:prstGeom>
        </p:spPr>
      </p:pic>
      <p:pic>
        <p:nvPicPr>
          <p:cNvPr id="47" name="Picture 46">
            <a:extLst>
              <a:ext uri="{FF2B5EF4-FFF2-40B4-BE49-F238E27FC236}">
                <a16:creationId xmlns:a16="http://schemas.microsoft.com/office/drawing/2014/main" id="{48358AE5-8318-074B-41BB-AD756048C39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7575" t="43248" r="63640" b="43357"/>
          <a:stretch/>
        </p:blipFill>
        <p:spPr>
          <a:xfrm>
            <a:off x="7126385" y="4905569"/>
            <a:ext cx="1820880" cy="923330"/>
          </a:xfrm>
          <a:prstGeom prst="rect">
            <a:avLst/>
          </a:prstGeom>
          <a:ln w="28575">
            <a:solidFill>
              <a:schemeClr val="tx2"/>
            </a:solidFill>
          </a:ln>
        </p:spPr>
      </p:pic>
      <p:grpSp>
        <p:nvGrpSpPr>
          <p:cNvPr id="60" name="Group 59">
            <a:extLst>
              <a:ext uri="{FF2B5EF4-FFF2-40B4-BE49-F238E27FC236}">
                <a16:creationId xmlns:a16="http://schemas.microsoft.com/office/drawing/2014/main" id="{95A5F99A-1C72-E16E-3B9A-1EED9D606346}"/>
              </a:ext>
            </a:extLst>
          </p:cNvPr>
          <p:cNvGrpSpPr/>
          <p:nvPr/>
        </p:nvGrpSpPr>
        <p:grpSpPr>
          <a:xfrm>
            <a:off x="8947265" y="4128962"/>
            <a:ext cx="3016991" cy="2341547"/>
            <a:chOff x="8418015" y="4136977"/>
            <a:chExt cx="3016991" cy="2341547"/>
          </a:xfrm>
        </p:grpSpPr>
        <p:pic>
          <p:nvPicPr>
            <p:cNvPr id="46" name="Picture 45">
              <a:extLst>
                <a:ext uri="{FF2B5EF4-FFF2-40B4-BE49-F238E27FC236}">
                  <a16:creationId xmlns:a16="http://schemas.microsoft.com/office/drawing/2014/main" id="{3FD6E2A5-F250-91E8-AFF4-248D7E132C7C}"/>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13155" b="15613"/>
            <a:stretch/>
          </p:blipFill>
          <p:spPr>
            <a:xfrm>
              <a:off x="8418015" y="4136977"/>
              <a:ext cx="3016991" cy="2341547"/>
            </a:xfrm>
            <a:prstGeom prst="rect">
              <a:avLst/>
            </a:prstGeom>
          </p:spPr>
        </p:pic>
        <p:sp>
          <p:nvSpPr>
            <p:cNvPr id="48" name="Rectangle 47">
              <a:extLst>
                <a:ext uri="{FF2B5EF4-FFF2-40B4-BE49-F238E27FC236}">
                  <a16:creationId xmlns:a16="http://schemas.microsoft.com/office/drawing/2014/main" id="{51FC721E-BC70-D6DB-D71F-A07BB59E5F7F}"/>
                </a:ext>
              </a:extLst>
            </p:cNvPr>
            <p:cNvSpPr/>
            <p:nvPr/>
          </p:nvSpPr>
          <p:spPr>
            <a:xfrm>
              <a:off x="8724772" y="5156129"/>
              <a:ext cx="805442" cy="387498"/>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grpSp>
      <p:pic>
        <p:nvPicPr>
          <p:cNvPr id="49" name="Picture 48">
            <a:extLst>
              <a:ext uri="{FF2B5EF4-FFF2-40B4-BE49-F238E27FC236}">
                <a16:creationId xmlns:a16="http://schemas.microsoft.com/office/drawing/2014/main" id="{D6D8FB1D-5CA1-DA5F-3199-9F0E8B570B39}"/>
              </a:ext>
            </a:extLst>
          </p:cNvPr>
          <p:cNvPicPr>
            <a:picLocks noChangeAspect="1"/>
          </p:cNvPicPr>
          <p:nvPr/>
        </p:nvPicPr>
        <p:blipFill>
          <a:blip r:embed="rId6"/>
          <a:stretch>
            <a:fillRect/>
          </a:stretch>
        </p:blipFill>
        <p:spPr>
          <a:xfrm>
            <a:off x="6605127" y="584202"/>
            <a:ext cx="5020230" cy="2755004"/>
          </a:xfrm>
          <a:prstGeom prst="rect">
            <a:avLst/>
          </a:prstGeom>
        </p:spPr>
      </p:pic>
      <p:sp>
        <p:nvSpPr>
          <p:cNvPr id="50" name="Up Arrow 49">
            <a:extLst>
              <a:ext uri="{FF2B5EF4-FFF2-40B4-BE49-F238E27FC236}">
                <a16:creationId xmlns:a16="http://schemas.microsoft.com/office/drawing/2014/main" id="{BC94D30E-10F3-71EC-8A58-35971C7E46DF}"/>
              </a:ext>
            </a:extLst>
          </p:cNvPr>
          <p:cNvSpPr/>
          <p:nvPr/>
        </p:nvSpPr>
        <p:spPr>
          <a:xfrm>
            <a:off x="6605127" y="731652"/>
            <a:ext cx="180150" cy="2255388"/>
          </a:xfrm>
          <a:prstGeom prst="upArrow">
            <a:avLst/>
          </a:prstGeom>
          <a:solidFill>
            <a:schemeClr val="accent6"/>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51" name="Up Arrow 50">
            <a:extLst>
              <a:ext uri="{FF2B5EF4-FFF2-40B4-BE49-F238E27FC236}">
                <a16:creationId xmlns:a16="http://schemas.microsoft.com/office/drawing/2014/main" id="{531C7357-ED00-FEE0-E68E-843B106BBB4A}"/>
              </a:ext>
            </a:extLst>
          </p:cNvPr>
          <p:cNvSpPr/>
          <p:nvPr/>
        </p:nvSpPr>
        <p:spPr>
          <a:xfrm rot="5400000">
            <a:off x="8907120" y="1880339"/>
            <a:ext cx="175140" cy="292214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52" name="TextBox 51">
            <a:extLst>
              <a:ext uri="{FF2B5EF4-FFF2-40B4-BE49-F238E27FC236}">
                <a16:creationId xmlns:a16="http://schemas.microsoft.com/office/drawing/2014/main" id="{3775B485-11CA-1806-D0AA-6040F9CCF642}"/>
              </a:ext>
            </a:extLst>
          </p:cNvPr>
          <p:cNvSpPr txBox="1"/>
          <p:nvPr/>
        </p:nvSpPr>
        <p:spPr>
          <a:xfrm>
            <a:off x="10455761" y="3108372"/>
            <a:ext cx="918841"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F81BD"/>
                </a:solidFill>
                <a:effectLst/>
                <a:uLnTx/>
                <a:uFillTx/>
                <a:latin typeface="Arial"/>
              </a:rPr>
              <a:t>I (kV)</a:t>
            </a:r>
          </a:p>
        </p:txBody>
      </p:sp>
      <p:sp>
        <p:nvSpPr>
          <p:cNvPr id="53" name="TextBox 52">
            <a:extLst>
              <a:ext uri="{FF2B5EF4-FFF2-40B4-BE49-F238E27FC236}">
                <a16:creationId xmlns:a16="http://schemas.microsoft.com/office/drawing/2014/main" id="{71F454BA-F4ED-824D-8564-9931BBD61268}"/>
              </a:ext>
            </a:extLst>
          </p:cNvPr>
          <p:cNvSpPr txBox="1"/>
          <p:nvPr/>
        </p:nvSpPr>
        <p:spPr>
          <a:xfrm rot="16200000">
            <a:off x="5601637" y="1529831"/>
            <a:ext cx="107273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79646"/>
                </a:solidFill>
                <a:effectLst/>
                <a:uLnTx/>
                <a:uFillTx/>
                <a:latin typeface="Arial"/>
              </a:rPr>
              <a:t>Q (kV)</a:t>
            </a:r>
          </a:p>
        </p:txBody>
      </p:sp>
      <p:pic>
        <p:nvPicPr>
          <p:cNvPr id="54" name="Picture 53">
            <a:extLst>
              <a:ext uri="{FF2B5EF4-FFF2-40B4-BE49-F238E27FC236}">
                <a16:creationId xmlns:a16="http://schemas.microsoft.com/office/drawing/2014/main" id="{CF3301FD-D913-0E1F-D723-011309B69007}"/>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224706" y="2580782"/>
            <a:ext cx="3899243" cy="1147786"/>
          </a:xfrm>
          <a:prstGeom prst="rect">
            <a:avLst/>
          </a:prstGeom>
        </p:spPr>
      </p:pic>
      <p:sp>
        <p:nvSpPr>
          <p:cNvPr id="55" name="TextBox 54">
            <a:extLst>
              <a:ext uri="{FF2B5EF4-FFF2-40B4-BE49-F238E27FC236}">
                <a16:creationId xmlns:a16="http://schemas.microsoft.com/office/drawing/2014/main" id="{263B73A1-B3A9-E81F-7488-D8AF1FB4F472}"/>
              </a:ext>
            </a:extLst>
          </p:cNvPr>
          <p:cNvSpPr txBox="1"/>
          <p:nvPr/>
        </p:nvSpPr>
        <p:spPr>
          <a:xfrm>
            <a:off x="101369" y="3339204"/>
            <a:ext cx="6058157"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F81BD"/>
                </a:solidFill>
                <a:effectLst/>
                <a:uLnTx/>
                <a:uFillTx/>
                <a:latin typeface="Arial"/>
              </a:rPr>
              <a:t>Vibrations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a:rPr>
              <a:t>Chiefly from cryogenics and mechanical coupling which we mitigated. Further suppressed using a modified narrowband Active Noise Control (ANC) algorithm.</a:t>
            </a:r>
            <a:endParaRPr kumimoji="0" lang="en-US" sz="1800" b="0" i="0" u="none" strike="noStrike" kern="1200" cap="none" spc="0" normalizeH="0" baseline="0" noProof="0" dirty="0">
              <a:ln>
                <a:noFill/>
              </a:ln>
              <a:solidFill>
                <a:prstClr val="black"/>
              </a:solidFill>
              <a:effectLst/>
              <a:uLnTx/>
              <a:uFillTx/>
              <a:latin typeface="Arial"/>
            </a:endParaRPr>
          </a:p>
        </p:txBody>
      </p:sp>
      <p:sp>
        <p:nvSpPr>
          <p:cNvPr id="57" name="TextBox 56">
            <a:extLst>
              <a:ext uri="{FF2B5EF4-FFF2-40B4-BE49-F238E27FC236}">
                <a16:creationId xmlns:a16="http://schemas.microsoft.com/office/drawing/2014/main" id="{3D59930C-DD97-457A-79B3-8708881230A2}"/>
              </a:ext>
            </a:extLst>
          </p:cNvPr>
          <p:cNvSpPr txBox="1"/>
          <p:nvPr/>
        </p:nvSpPr>
        <p:spPr>
          <a:xfrm>
            <a:off x="6554341" y="3404103"/>
            <a:ext cx="5071016" cy="92333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F81BD"/>
                </a:solidFill>
                <a:effectLst/>
                <a:uLnTx/>
                <a:uFillTx/>
                <a:latin typeface="Arial"/>
              </a:rPr>
              <a:t>Field Stability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a:rPr>
              <a:t>Mostly dominated by microphonics detuning on most cavities.</a:t>
            </a:r>
          </a:p>
        </p:txBody>
      </p:sp>
      <p:pic>
        <p:nvPicPr>
          <p:cNvPr id="59" name="Picture 58" descr="Chart&#10;&#10;Description automatically generated">
            <a:extLst>
              <a:ext uri="{FF2B5EF4-FFF2-40B4-BE49-F238E27FC236}">
                <a16:creationId xmlns:a16="http://schemas.microsoft.com/office/drawing/2014/main" id="{A5D7A479-E6FB-9B02-9B4A-AF9322F721F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275202" y="1722415"/>
            <a:ext cx="1710490" cy="968361"/>
          </a:xfrm>
          <a:prstGeom prst="rect">
            <a:avLst/>
          </a:prstGeom>
        </p:spPr>
      </p:pic>
      <p:sp>
        <p:nvSpPr>
          <p:cNvPr id="61" name="Rounded Rectangle 60">
            <a:extLst>
              <a:ext uri="{FF2B5EF4-FFF2-40B4-BE49-F238E27FC236}">
                <a16:creationId xmlns:a16="http://schemas.microsoft.com/office/drawing/2014/main" id="{5A228EB1-1DE1-C459-A1C1-662C56E88564}"/>
              </a:ext>
            </a:extLst>
          </p:cNvPr>
          <p:cNvSpPr/>
          <p:nvPr/>
        </p:nvSpPr>
        <p:spPr>
          <a:xfrm>
            <a:off x="7605642" y="731652"/>
            <a:ext cx="1509600" cy="2522188"/>
          </a:xfrm>
          <a:prstGeom prst="roundRect">
            <a:avLst/>
          </a:prstGeom>
          <a:solidFill>
            <a:srgbClr val="C00000">
              <a:alpha val="20000"/>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ndParaRPr>
          </a:p>
        </p:txBody>
      </p:sp>
      <p:sp>
        <p:nvSpPr>
          <p:cNvPr id="63" name="TextBox 62">
            <a:extLst>
              <a:ext uri="{FF2B5EF4-FFF2-40B4-BE49-F238E27FC236}">
                <a16:creationId xmlns:a16="http://schemas.microsoft.com/office/drawing/2014/main" id="{52D5F6F3-44CF-14C9-750C-45101E3F4324}"/>
              </a:ext>
            </a:extLst>
          </p:cNvPr>
          <p:cNvSpPr txBox="1"/>
          <p:nvPr/>
        </p:nvSpPr>
        <p:spPr>
          <a:xfrm>
            <a:off x="101369" y="4659157"/>
            <a:ext cx="5960440" cy="83099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9BBB59"/>
                </a:solidFill>
                <a:effectLst/>
                <a:uLnTx/>
                <a:uFillTx/>
                <a:latin typeface="Arial"/>
              </a:rPr>
              <a:t>Measured an energy recovery efficiency of </a:t>
            </a:r>
            <a:r>
              <a:rPr kumimoji="0" lang="en-US" sz="2400" b="1" i="0" u="none" strike="noStrike" kern="1200" cap="none" spc="0" normalizeH="0" baseline="0" noProof="0" dirty="0">
                <a:ln>
                  <a:noFill/>
                </a:ln>
                <a:solidFill>
                  <a:srgbClr val="C00000"/>
                </a:solidFill>
                <a:effectLst/>
                <a:uLnTx/>
                <a:uFillTx/>
                <a:latin typeface="Arial"/>
              </a:rPr>
              <a:t>99.4±0.1%</a:t>
            </a:r>
            <a:r>
              <a:rPr kumimoji="0" lang="en-US" sz="2400" b="0" i="0" u="none" strike="noStrike" kern="1200" cap="none" spc="0" normalizeH="0" baseline="0" noProof="0" dirty="0">
                <a:ln>
                  <a:noFill/>
                </a:ln>
                <a:solidFill>
                  <a:srgbClr val="9BBB59"/>
                </a:solidFill>
                <a:effectLst/>
                <a:uLnTx/>
                <a:uFillTx/>
                <a:latin typeface="Arial"/>
              </a:rPr>
              <a:t> for 1-turn operations at 70 </a:t>
            </a:r>
            <a:r>
              <a:rPr kumimoji="0" lang="en-US" sz="2400" b="0" i="0" u="none" strike="noStrike" kern="1200" cap="none" spc="0" normalizeH="0" baseline="0" noProof="0" dirty="0" err="1">
                <a:ln>
                  <a:noFill/>
                </a:ln>
                <a:solidFill>
                  <a:srgbClr val="9BBB59"/>
                </a:solidFill>
                <a:effectLst/>
                <a:uLnTx/>
                <a:uFillTx/>
                <a:latin typeface="Arial"/>
              </a:rPr>
              <a:t>μA</a:t>
            </a:r>
            <a:r>
              <a:rPr kumimoji="0" lang="en-US" sz="2400" b="0" i="0" u="none" strike="noStrike" kern="1200" cap="none" spc="0" normalizeH="0" baseline="0" noProof="0" dirty="0">
                <a:ln>
                  <a:noFill/>
                </a:ln>
                <a:solidFill>
                  <a:srgbClr val="9BBB59"/>
                </a:solidFill>
                <a:effectLst/>
                <a:uLnTx/>
                <a:uFillTx/>
                <a:latin typeface="Arial"/>
              </a:rPr>
              <a:t>.</a:t>
            </a:r>
          </a:p>
        </p:txBody>
      </p:sp>
      <p:sp>
        <p:nvSpPr>
          <p:cNvPr id="64" name="TextBox 63">
            <a:extLst>
              <a:ext uri="{FF2B5EF4-FFF2-40B4-BE49-F238E27FC236}">
                <a16:creationId xmlns:a16="http://schemas.microsoft.com/office/drawing/2014/main" id="{F4649605-9CC6-DDBC-3D01-D272ABC93C98}"/>
              </a:ext>
            </a:extLst>
          </p:cNvPr>
          <p:cNvSpPr txBox="1"/>
          <p:nvPr/>
        </p:nvSpPr>
        <p:spPr>
          <a:xfrm>
            <a:off x="68157" y="5824178"/>
            <a:ext cx="9624483"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F81BD"/>
                </a:solidFill>
                <a:effectLst/>
                <a:uLnTx/>
                <a:uFillTx/>
                <a:latin typeface="Arial"/>
              </a:rPr>
              <a:t>Beam Loading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lumMod val="50000"/>
                  </a:prstClr>
                </a:solidFill>
                <a:effectLst/>
                <a:uLnTx/>
                <a:uFillTx/>
                <a:latin typeface="Arial"/>
              </a:rPr>
              <a:t>Reactive beam loading due to relativistic effects will be important for high-current operations.</a:t>
            </a:r>
          </a:p>
        </p:txBody>
      </p:sp>
    </p:spTree>
    <p:extLst>
      <p:ext uri="{BB962C8B-B14F-4D97-AF65-F5344CB8AC3E}">
        <p14:creationId xmlns:p14="http://schemas.microsoft.com/office/powerpoint/2010/main" val="4098890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F82D23-EDE7-964B-9EFA-21A48A784DFC}"/>
              </a:ext>
            </a:extLst>
          </p:cNvPr>
          <p:cNvSpPr>
            <a:spLocks noGrp="1"/>
          </p:cNvSpPr>
          <p:nvPr>
            <p:ph type="body" sz="quarter" idx="21"/>
          </p:nvPr>
        </p:nvSpPr>
        <p:spPr>
          <a:xfrm>
            <a:off x="822325" y="205595"/>
            <a:ext cx="10450005" cy="1014516"/>
          </a:xfrm>
        </p:spPr>
        <p:txBody>
          <a:bodyPr/>
          <a:lstStyle/>
          <a:p>
            <a:r>
              <a:rPr lang="en-US" dirty="0"/>
              <a:t>Iterative learning controller for beam </a:t>
            </a:r>
            <a:r>
              <a:rPr lang="en-US"/>
              <a:t>loading compensation at TRIUMF</a:t>
            </a:r>
            <a:endParaRPr lang="en-US" dirty="0"/>
          </a:p>
        </p:txBody>
      </p:sp>
      <p:sp>
        <p:nvSpPr>
          <p:cNvPr id="3" name="Text Placeholder 2">
            <a:extLst>
              <a:ext uri="{FF2B5EF4-FFF2-40B4-BE49-F238E27FC236}">
                <a16:creationId xmlns:a16="http://schemas.microsoft.com/office/drawing/2014/main" id="{C950B279-7F5E-254D-AA04-08898B701A11}"/>
              </a:ext>
            </a:extLst>
          </p:cNvPr>
          <p:cNvSpPr>
            <a:spLocks noGrp="1"/>
          </p:cNvSpPr>
          <p:nvPr>
            <p:ph type="body" sz="quarter" idx="22"/>
          </p:nvPr>
        </p:nvSpPr>
        <p:spPr>
          <a:xfrm>
            <a:off x="702133" y="989007"/>
            <a:ext cx="4686300" cy="690563"/>
          </a:xfrm>
        </p:spPr>
        <p:txBody>
          <a:bodyPr/>
          <a:lstStyle/>
          <a:p>
            <a:r>
              <a:rPr lang="en-US" dirty="0"/>
              <a:t>Block diagram</a:t>
            </a:r>
          </a:p>
        </p:txBody>
      </p:sp>
      <p:sp>
        <p:nvSpPr>
          <p:cNvPr id="4" name="Text Placeholder 3">
            <a:extLst>
              <a:ext uri="{FF2B5EF4-FFF2-40B4-BE49-F238E27FC236}">
                <a16:creationId xmlns:a16="http://schemas.microsoft.com/office/drawing/2014/main" id="{D6C6E274-3098-1E4A-9142-BD18CBC9C3CD}"/>
              </a:ext>
            </a:extLst>
          </p:cNvPr>
          <p:cNvSpPr>
            <a:spLocks noGrp="1"/>
          </p:cNvSpPr>
          <p:nvPr>
            <p:ph type="body" sz="quarter" idx="25"/>
          </p:nvPr>
        </p:nvSpPr>
        <p:spPr>
          <a:xfrm>
            <a:off x="6303578" y="973090"/>
            <a:ext cx="4686300" cy="690563"/>
          </a:xfrm>
        </p:spPr>
        <p:txBody>
          <a:bodyPr/>
          <a:lstStyle/>
          <a:p>
            <a:r>
              <a:rPr lang="en-US" dirty="0"/>
              <a:t>Bode diagram</a:t>
            </a:r>
          </a:p>
        </p:txBody>
      </p:sp>
      <p:sp>
        <p:nvSpPr>
          <p:cNvPr id="6" name="Text Placeholder 5">
            <a:extLst>
              <a:ext uri="{FF2B5EF4-FFF2-40B4-BE49-F238E27FC236}">
                <a16:creationId xmlns:a16="http://schemas.microsoft.com/office/drawing/2014/main" id="{EE790A00-A918-2C4B-B398-1BC0DF755430}"/>
              </a:ext>
            </a:extLst>
          </p:cNvPr>
          <p:cNvSpPr>
            <a:spLocks noGrp="1"/>
          </p:cNvSpPr>
          <p:nvPr>
            <p:ph type="body" sz="quarter" idx="29"/>
          </p:nvPr>
        </p:nvSpPr>
        <p:spPr>
          <a:xfrm>
            <a:off x="5147209" y="4412327"/>
            <a:ext cx="6926781" cy="3623435"/>
          </a:xfrm>
        </p:spPr>
        <p:txBody>
          <a:bodyPr/>
          <a:lstStyle/>
          <a:p>
            <a:pPr lvl="1"/>
            <a:r>
              <a:rPr lang="en-US" sz="2000" dirty="0"/>
              <a:t>Frequency domain analysis allows different window function evaluation</a:t>
            </a:r>
          </a:p>
          <a:p>
            <a:pPr lvl="1"/>
            <a:r>
              <a:rPr lang="en-US" sz="2000" dirty="0"/>
              <a:t>Stability depends mainly on the phase which depends on the look ahead in the window function</a:t>
            </a:r>
          </a:p>
          <a:p>
            <a:pPr lvl="1"/>
            <a:r>
              <a:rPr lang="en-US" sz="2000" dirty="0"/>
              <a:t>BPM measurements show great results with a good choice of window function and look ahead</a:t>
            </a:r>
          </a:p>
          <a:p>
            <a:pPr lvl="1"/>
            <a:endParaRPr lang="en-US" sz="2000" dirty="0"/>
          </a:p>
          <a:p>
            <a:pPr marL="457200" lvl="1" indent="0">
              <a:buNone/>
            </a:pPr>
            <a:endParaRPr lang="en-US" sz="2000" dirty="0"/>
          </a:p>
          <a:p>
            <a:endParaRPr lang="en-US" dirty="0"/>
          </a:p>
        </p:txBody>
      </p:sp>
      <p:sp>
        <p:nvSpPr>
          <p:cNvPr id="7" name="Slide Number Placeholder 6">
            <a:extLst>
              <a:ext uri="{FF2B5EF4-FFF2-40B4-BE49-F238E27FC236}">
                <a16:creationId xmlns:a16="http://schemas.microsoft.com/office/drawing/2014/main" id="{DDAE2E93-963D-FE42-A5CD-BE1D8128C3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890513-E58D-2644-ACDB-E89B1349FCEB}" type="slidenum">
              <a:rPr kumimoji="0" lang="en-US" sz="900" b="0" i="0" u="none" strike="noStrike" kern="1200" cap="none" spc="0" normalizeH="0" baseline="0" noProof="0" smtClean="0">
                <a:ln>
                  <a:noFill/>
                </a:ln>
                <a:solidFill>
                  <a:srgbClr val="00B0F0"/>
                </a:solidFill>
                <a:effectLst/>
                <a:uLnTx/>
                <a:uFillTx/>
                <a:latin typeface="Calibri" panose="020F0502020204030204"/>
                <a:cs typeface="Arial"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dirty="0">
              <a:ln>
                <a:noFill/>
              </a:ln>
              <a:solidFill>
                <a:srgbClr val="00B0F0"/>
              </a:solidFill>
              <a:effectLst/>
              <a:uLnTx/>
              <a:uFillTx/>
              <a:latin typeface="Calibri" panose="020F0502020204030204"/>
              <a:cs typeface="Arial" charset="0"/>
            </a:endParaRPr>
          </a:p>
        </p:txBody>
      </p:sp>
      <p:sp>
        <p:nvSpPr>
          <p:cNvPr id="8" name="Text Placeholder 7">
            <a:extLst>
              <a:ext uri="{FF2B5EF4-FFF2-40B4-BE49-F238E27FC236}">
                <a16:creationId xmlns:a16="http://schemas.microsoft.com/office/drawing/2014/main" id="{7B33487A-7092-9D42-AA5A-FE9DE63253D5}"/>
              </a:ext>
            </a:extLst>
          </p:cNvPr>
          <p:cNvSpPr>
            <a:spLocks noGrp="1"/>
          </p:cNvSpPr>
          <p:nvPr>
            <p:ph type="body" sz="quarter" idx="18"/>
          </p:nvPr>
        </p:nvSpPr>
        <p:spPr/>
        <p:txBody>
          <a:bodyPr/>
          <a:lstStyle/>
          <a:p>
            <a:r>
              <a:rPr lang="en-US" dirty="0"/>
              <a:t>Ken Fong, Ramona Leewe</a:t>
            </a:r>
          </a:p>
        </p:txBody>
      </p:sp>
      <p:pic>
        <p:nvPicPr>
          <p:cNvPr id="9" name="Picture 25" descr="block-1">
            <a:extLst>
              <a:ext uri="{FF2B5EF4-FFF2-40B4-BE49-F238E27FC236}">
                <a16:creationId xmlns:a16="http://schemas.microsoft.com/office/drawing/2014/main" id="{E4EA0027-B8A6-4940-8F64-CD884EEAE0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952" y="1414585"/>
            <a:ext cx="2944188" cy="173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8" descr="rectanngularW.png">
            <a:extLst>
              <a:ext uri="{FF2B5EF4-FFF2-40B4-BE49-F238E27FC236}">
                <a16:creationId xmlns:a16="http://schemas.microsoft.com/office/drawing/2014/main" id="{538A8602-C94C-3F08-A245-5FDD6978068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00371" y="1470856"/>
            <a:ext cx="1724609" cy="1810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5" descr="Screenshot_1507340145.png">
            <a:extLst>
              <a:ext uri="{FF2B5EF4-FFF2-40B4-BE49-F238E27FC236}">
                <a16:creationId xmlns:a16="http://schemas.microsoft.com/office/drawing/2014/main" id="{DBB46F9F-3503-042F-1E27-AF95969D2794}"/>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16072" y="1417941"/>
            <a:ext cx="3275106" cy="232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51" descr="rate.png">
            <a:extLst>
              <a:ext uri="{FF2B5EF4-FFF2-40B4-BE49-F238E27FC236}">
                <a16:creationId xmlns:a16="http://schemas.microsoft.com/office/drawing/2014/main" id="{A0F3B329-0163-1CFE-3501-253596E56889}"/>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391178" y="1228172"/>
            <a:ext cx="2544091" cy="2671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 Placeholder 2">
            <a:extLst>
              <a:ext uri="{FF2B5EF4-FFF2-40B4-BE49-F238E27FC236}">
                <a16:creationId xmlns:a16="http://schemas.microsoft.com/office/drawing/2014/main" id="{F718D6DF-C2CE-CFAE-4799-184C3BB80F17}"/>
              </a:ext>
            </a:extLst>
          </p:cNvPr>
          <p:cNvSpPr txBox="1">
            <a:spLocks/>
          </p:cNvSpPr>
          <p:nvPr/>
        </p:nvSpPr>
        <p:spPr>
          <a:xfrm>
            <a:off x="3472030" y="972067"/>
            <a:ext cx="4686300" cy="690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baseline="0">
                <a:solidFill>
                  <a:srgbClr val="00B0F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B0F0"/>
                </a:solidFill>
                <a:effectLst/>
                <a:uLnTx/>
                <a:uFillTx/>
                <a:latin typeface="Arial" charset="0"/>
                <a:cs typeface="Arial" charset="0"/>
              </a:rPr>
              <a:t>Window function</a:t>
            </a:r>
          </a:p>
        </p:txBody>
      </p:sp>
      <p:sp>
        <p:nvSpPr>
          <p:cNvPr id="28" name="Text Placeholder 3">
            <a:extLst>
              <a:ext uri="{FF2B5EF4-FFF2-40B4-BE49-F238E27FC236}">
                <a16:creationId xmlns:a16="http://schemas.microsoft.com/office/drawing/2014/main" id="{5C6E55C7-2250-D3BF-AA6D-9844E24B465F}"/>
              </a:ext>
            </a:extLst>
          </p:cNvPr>
          <p:cNvSpPr txBox="1">
            <a:spLocks/>
          </p:cNvSpPr>
          <p:nvPr/>
        </p:nvSpPr>
        <p:spPr>
          <a:xfrm>
            <a:off x="9355927" y="935419"/>
            <a:ext cx="4686300" cy="690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baseline="0">
                <a:solidFill>
                  <a:srgbClr val="00B0F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B0F0"/>
                </a:solidFill>
                <a:effectLst/>
                <a:uLnTx/>
                <a:uFillTx/>
                <a:latin typeface="Arial" charset="0"/>
                <a:cs typeface="Arial" charset="0"/>
              </a:rPr>
              <a:t>Rate of convergence</a:t>
            </a:r>
          </a:p>
        </p:txBody>
      </p:sp>
      <p:pic>
        <p:nvPicPr>
          <p:cNvPr id="29" name="Picture 3">
            <a:extLst>
              <a:ext uri="{FF2B5EF4-FFF2-40B4-BE49-F238E27FC236}">
                <a16:creationId xmlns:a16="http://schemas.microsoft.com/office/drawing/2014/main" id="{F47142A0-9BE8-F68E-7054-7B3E4D04BA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495" y="3721764"/>
            <a:ext cx="4974938" cy="2733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 Placeholder 3">
            <a:extLst>
              <a:ext uri="{FF2B5EF4-FFF2-40B4-BE49-F238E27FC236}">
                <a16:creationId xmlns:a16="http://schemas.microsoft.com/office/drawing/2014/main" id="{85D19360-AB92-873A-3996-50901907F54B}"/>
              </a:ext>
            </a:extLst>
          </p:cNvPr>
          <p:cNvSpPr txBox="1">
            <a:spLocks/>
          </p:cNvSpPr>
          <p:nvPr/>
        </p:nvSpPr>
        <p:spPr>
          <a:xfrm>
            <a:off x="644525" y="3324739"/>
            <a:ext cx="4686300" cy="690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baseline="0">
                <a:solidFill>
                  <a:srgbClr val="00B0F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B0F0"/>
                </a:solidFill>
                <a:effectLst/>
                <a:uLnTx/>
                <a:uFillTx/>
                <a:latin typeface="Arial" charset="0"/>
                <a:cs typeface="Arial" charset="0"/>
              </a:rPr>
              <a:t>BPM measurement with and without ILC</a:t>
            </a:r>
          </a:p>
        </p:txBody>
      </p:sp>
      <p:sp>
        <p:nvSpPr>
          <p:cNvPr id="33" name="Text Placeholder 2">
            <a:extLst>
              <a:ext uri="{FF2B5EF4-FFF2-40B4-BE49-F238E27FC236}">
                <a16:creationId xmlns:a16="http://schemas.microsoft.com/office/drawing/2014/main" id="{17BDF87B-07B6-CFBB-891F-D6411A14D76C}"/>
              </a:ext>
            </a:extLst>
          </p:cNvPr>
          <p:cNvSpPr txBox="1">
            <a:spLocks/>
          </p:cNvSpPr>
          <p:nvPr/>
        </p:nvSpPr>
        <p:spPr>
          <a:xfrm>
            <a:off x="6632021" y="4004684"/>
            <a:ext cx="4686300" cy="69056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baseline="0">
                <a:solidFill>
                  <a:srgbClr val="00B0F0"/>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B0F0"/>
                </a:solidFill>
                <a:effectLst/>
                <a:uLnTx/>
                <a:uFillTx/>
                <a:latin typeface="Arial" charset="0"/>
                <a:cs typeface="Arial" charset="0"/>
              </a:rPr>
              <a:t>Summary</a:t>
            </a:r>
          </a:p>
        </p:txBody>
      </p:sp>
    </p:spTree>
    <p:extLst>
      <p:ext uri="{BB962C8B-B14F-4D97-AF65-F5344CB8AC3E}">
        <p14:creationId xmlns:p14="http://schemas.microsoft.com/office/powerpoint/2010/main" val="26698831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D4D2248-7C86-40C5-AC15-21757CB737CA}"/>
              </a:ext>
            </a:extLst>
          </p:cNvPr>
          <p:cNvGrpSpPr/>
          <p:nvPr/>
        </p:nvGrpSpPr>
        <p:grpSpPr>
          <a:xfrm>
            <a:off x="0" y="0"/>
            <a:ext cx="554426" cy="6858000"/>
            <a:chOff x="0" y="0"/>
            <a:chExt cx="554426" cy="6858000"/>
          </a:xfrm>
        </p:grpSpPr>
        <p:sp>
          <p:nvSpPr>
            <p:cNvPr id="5" name="Rectangle 4">
              <a:extLst>
                <a:ext uri="{FF2B5EF4-FFF2-40B4-BE49-F238E27FC236}">
                  <a16:creationId xmlns:a16="http://schemas.microsoft.com/office/drawing/2014/main" id="{DCC40BA8-FC9F-4B9C-9EF9-A8D68B612B3D}"/>
                </a:ext>
              </a:extLst>
            </p:cNvPr>
            <p:cNvSpPr/>
            <p:nvPr/>
          </p:nvSpPr>
          <p:spPr>
            <a:xfrm>
              <a:off x="0" y="0"/>
              <a:ext cx="529389" cy="6858000"/>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E5D152-C8FD-46AD-92D7-D7017E7A22B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6323096"/>
              <a:ext cx="554426" cy="534904"/>
            </a:xfrm>
            <a:prstGeom prst="rect">
              <a:avLst/>
            </a:prstGeom>
          </p:spPr>
        </p:pic>
      </p:grpSp>
      <p:sp>
        <p:nvSpPr>
          <p:cNvPr id="7" name="TextBox 6">
            <a:extLst>
              <a:ext uri="{FF2B5EF4-FFF2-40B4-BE49-F238E27FC236}">
                <a16:creationId xmlns:a16="http://schemas.microsoft.com/office/drawing/2014/main" id="{27F48A8A-410F-4B75-A317-FE747F9E6BEA}"/>
              </a:ext>
            </a:extLst>
          </p:cNvPr>
          <p:cNvSpPr txBox="1"/>
          <p:nvPr/>
        </p:nvSpPr>
        <p:spPr>
          <a:xfrm>
            <a:off x="-69008" y="0"/>
            <a:ext cx="677108" cy="6323096"/>
          </a:xfrm>
          <a:prstGeom prst="rect">
            <a:avLst/>
          </a:prstGeom>
          <a:noFill/>
        </p:spPr>
        <p:txBody>
          <a:bodyPr vert="vert270" wrap="square" rtlCol="0">
            <a:spAutoFit/>
          </a:bodyPr>
          <a:lstStyle/>
          <a:p>
            <a:r>
              <a:rPr lang="en-US" sz="1600" dirty="0"/>
              <a:t>International Workshop on Energy Recovery Linacs (ERL 22)</a:t>
            </a:r>
            <a:r>
              <a:rPr lang="fr-FR" sz="1600" dirty="0"/>
              <a:t>, </a:t>
            </a:r>
            <a:r>
              <a:rPr lang="en-US" sz="1600" dirty="0"/>
              <a:t>October</a:t>
            </a:r>
            <a:r>
              <a:rPr lang="fr-FR" sz="1600" dirty="0"/>
              <a:t>. </a:t>
            </a:r>
            <a:r>
              <a:rPr lang="en-US" sz="1600" dirty="0"/>
              <a:t>3-6 October 2022</a:t>
            </a:r>
          </a:p>
        </p:txBody>
      </p:sp>
      <p:sp>
        <p:nvSpPr>
          <p:cNvPr id="8" name="Rectangle 7">
            <a:extLst>
              <a:ext uri="{FF2B5EF4-FFF2-40B4-BE49-F238E27FC236}">
                <a16:creationId xmlns:a16="http://schemas.microsoft.com/office/drawing/2014/main" id="{A93F94F0-5930-4D5B-80B8-FCF192053A6B}"/>
              </a:ext>
            </a:extLst>
          </p:cNvPr>
          <p:cNvSpPr/>
          <p:nvPr/>
        </p:nvSpPr>
        <p:spPr>
          <a:xfrm>
            <a:off x="738664" y="137870"/>
            <a:ext cx="11148536" cy="1138773"/>
          </a:xfrm>
          <a:prstGeom prst="rect">
            <a:avLst/>
          </a:prstGeom>
        </p:spPr>
        <p:txBody>
          <a:bodyPr wrap="square">
            <a:spAutoFit/>
          </a:bodyPr>
          <a:lstStyle/>
          <a:p>
            <a:r>
              <a:rPr lang="en-US" b="1" i="0" dirty="0">
                <a:solidFill>
                  <a:srgbClr val="CB6D04"/>
                </a:solidFill>
                <a:effectLst/>
              </a:rPr>
              <a:t>HOM-Damping Studies in a Multi-Cell Elliptical Superconducting RF Cavity for the Multi-Turn Energy Recovery Linac PERLE</a:t>
            </a:r>
          </a:p>
          <a:p>
            <a:r>
              <a:rPr lang="en-US" sz="1600" dirty="0"/>
              <a:t>C. Barbagallo</a:t>
            </a:r>
            <a:r>
              <a:rPr lang="en-US" sz="1600" baseline="30000" dirty="0"/>
              <a:t>1,2</a:t>
            </a:r>
            <a:r>
              <a:rPr lang="en-US" sz="1600" dirty="0"/>
              <a:t>, P. Duchesne</a:t>
            </a:r>
            <a:r>
              <a:rPr lang="en-US" sz="1600" baseline="30000" dirty="0"/>
              <a:t>1</a:t>
            </a:r>
            <a:r>
              <a:rPr lang="en-US" sz="1600" dirty="0"/>
              <a:t>, W. Kaabi</a:t>
            </a:r>
            <a:r>
              <a:rPr lang="en-US" sz="1600" baseline="30000" dirty="0"/>
              <a:t>1</a:t>
            </a:r>
            <a:r>
              <a:rPr lang="en-US" sz="1600" dirty="0"/>
              <a:t>, G. Olry</a:t>
            </a:r>
            <a:r>
              <a:rPr lang="en-US" sz="1600" baseline="30000" dirty="0"/>
              <a:t>1</a:t>
            </a:r>
            <a:r>
              <a:rPr lang="en-US" sz="1600" dirty="0"/>
              <a:t>, F. Zomer</a:t>
            </a:r>
            <a:r>
              <a:rPr lang="en-US" sz="1600" baseline="30000" dirty="0"/>
              <a:t>1,2</a:t>
            </a:r>
            <a:r>
              <a:rPr lang="en-US" sz="1600" dirty="0"/>
              <a:t> (</a:t>
            </a:r>
            <a:r>
              <a:rPr lang="en-US" sz="1600" baseline="30000" dirty="0"/>
              <a:t>1</a:t>
            </a:r>
            <a:r>
              <a:rPr lang="en-US" sz="1600" dirty="0"/>
              <a:t>IJCLab - CNRS, </a:t>
            </a:r>
            <a:r>
              <a:rPr lang="en-US" sz="1600" baseline="30000" dirty="0"/>
              <a:t>2</a:t>
            </a:r>
            <a:r>
              <a:rPr lang="en-US" sz="1600" dirty="0"/>
              <a:t>Université Paris-Saclay)</a:t>
            </a:r>
          </a:p>
          <a:p>
            <a:r>
              <a:rPr lang="en-US" sz="1600" dirty="0"/>
              <a:t>R. A. Rimmer</a:t>
            </a:r>
            <a:r>
              <a:rPr lang="en-US" sz="1600" baseline="30000" dirty="0"/>
              <a:t>3</a:t>
            </a:r>
            <a:r>
              <a:rPr lang="en-US" sz="1600" dirty="0"/>
              <a:t>, H. Wang</a:t>
            </a:r>
            <a:r>
              <a:rPr lang="en-US" sz="1600" baseline="30000" dirty="0"/>
              <a:t>3</a:t>
            </a:r>
            <a:endParaRPr lang="en-US" sz="1600" dirty="0"/>
          </a:p>
        </p:txBody>
      </p:sp>
      <p:grpSp>
        <p:nvGrpSpPr>
          <p:cNvPr id="12" name="Group 11">
            <a:extLst>
              <a:ext uri="{FF2B5EF4-FFF2-40B4-BE49-F238E27FC236}">
                <a16:creationId xmlns:a16="http://schemas.microsoft.com/office/drawing/2014/main" id="{74443564-E7D7-496B-8E46-84FB418090C0}"/>
              </a:ext>
            </a:extLst>
          </p:cNvPr>
          <p:cNvGrpSpPr/>
          <p:nvPr/>
        </p:nvGrpSpPr>
        <p:grpSpPr>
          <a:xfrm>
            <a:off x="514382" y="1276643"/>
            <a:ext cx="4681088" cy="1954095"/>
            <a:chOff x="738664" y="1276643"/>
            <a:chExt cx="4681088" cy="1954095"/>
          </a:xfrm>
        </p:grpSpPr>
        <p:pic>
          <p:nvPicPr>
            <p:cNvPr id="9" name="Picture 8">
              <a:extLst>
                <a:ext uri="{FF2B5EF4-FFF2-40B4-BE49-F238E27FC236}">
                  <a16:creationId xmlns:a16="http://schemas.microsoft.com/office/drawing/2014/main" id="{24AA0EA1-AE1F-4074-B741-C50713106BD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8664" y="1658904"/>
              <a:ext cx="2697876" cy="1571834"/>
            </a:xfrm>
            <a:prstGeom prst="rect">
              <a:avLst/>
            </a:prstGeom>
          </p:spPr>
        </p:pic>
        <p:pic>
          <p:nvPicPr>
            <p:cNvPr id="10" name="Picture 9">
              <a:extLst>
                <a:ext uri="{FF2B5EF4-FFF2-40B4-BE49-F238E27FC236}">
                  <a16:creationId xmlns:a16="http://schemas.microsoft.com/office/drawing/2014/main" id="{47BA229F-01D2-47BB-9D28-66A506C516D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640353" y="1885444"/>
              <a:ext cx="1779399" cy="1118754"/>
            </a:xfrm>
            <a:prstGeom prst="rect">
              <a:avLst/>
            </a:prstGeom>
          </p:spPr>
        </p:pic>
        <p:sp>
          <p:nvSpPr>
            <p:cNvPr id="11" name="Rectangle 10">
              <a:extLst>
                <a:ext uri="{FF2B5EF4-FFF2-40B4-BE49-F238E27FC236}">
                  <a16:creationId xmlns:a16="http://schemas.microsoft.com/office/drawing/2014/main" id="{790520A0-A36F-4D65-805B-0C598C6380EE}"/>
                </a:ext>
              </a:extLst>
            </p:cNvPr>
            <p:cNvSpPr/>
            <p:nvPr/>
          </p:nvSpPr>
          <p:spPr>
            <a:xfrm>
              <a:off x="857186" y="1276643"/>
              <a:ext cx="4528061" cy="400110"/>
            </a:xfrm>
            <a:prstGeom prst="rect">
              <a:avLst/>
            </a:prstGeom>
          </p:spPr>
          <p:txBody>
            <a:bodyPr wrap="square">
              <a:spAutoFit/>
            </a:bodyPr>
            <a:lstStyle/>
            <a:p>
              <a:pPr algn="just"/>
              <a:r>
                <a:rPr lang="en-US" sz="1000" dirty="0"/>
                <a:t>Our study focuses on the HOM-damping studies in the 5-cell SRF cavity designed for the Multi-Turn Energy Recovery Linac PERLE </a:t>
              </a:r>
            </a:p>
          </p:txBody>
        </p:sp>
      </p:grpSp>
      <p:pic>
        <p:nvPicPr>
          <p:cNvPr id="13" name="Picture 12">
            <a:extLst>
              <a:ext uri="{FF2B5EF4-FFF2-40B4-BE49-F238E27FC236}">
                <a16:creationId xmlns:a16="http://schemas.microsoft.com/office/drawing/2014/main" id="{E0437778-D64B-4EDB-999E-6CC1746C283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476322" y="1839879"/>
            <a:ext cx="3029333" cy="1579713"/>
          </a:xfrm>
          <a:prstGeom prst="rect">
            <a:avLst/>
          </a:prstGeom>
        </p:spPr>
      </p:pic>
      <p:sp>
        <p:nvSpPr>
          <p:cNvPr id="14" name="Rectangle 13">
            <a:extLst>
              <a:ext uri="{FF2B5EF4-FFF2-40B4-BE49-F238E27FC236}">
                <a16:creationId xmlns:a16="http://schemas.microsoft.com/office/drawing/2014/main" id="{F56AD74A-2626-45BB-B34E-D6AA51766374}"/>
              </a:ext>
            </a:extLst>
          </p:cNvPr>
          <p:cNvSpPr/>
          <p:nvPr/>
        </p:nvSpPr>
        <p:spPr>
          <a:xfrm>
            <a:off x="5515446" y="1276643"/>
            <a:ext cx="3029332" cy="553998"/>
          </a:xfrm>
          <a:prstGeom prst="rect">
            <a:avLst/>
          </a:prstGeom>
        </p:spPr>
        <p:txBody>
          <a:bodyPr wrap="square">
            <a:spAutoFit/>
          </a:bodyPr>
          <a:lstStyle/>
          <a:p>
            <a:pPr algn="just"/>
            <a:r>
              <a:rPr lang="en-US" sz="1000" dirty="0"/>
              <a:t>Potentially dangerous HOMs were identified and classified until 2.4 GHz. A trapped monopole mode was found at around 2.25 GHZ</a:t>
            </a:r>
          </a:p>
        </p:txBody>
      </p:sp>
      <p:sp>
        <p:nvSpPr>
          <p:cNvPr id="52" name="Rectangle 51">
            <a:extLst>
              <a:ext uri="{FF2B5EF4-FFF2-40B4-BE49-F238E27FC236}">
                <a16:creationId xmlns:a16="http://schemas.microsoft.com/office/drawing/2014/main" id="{91748948-FEFD-4598-9E2B-659F52BB9B31}"/>
              </a:ext>
            </a:extLst>
          </p:cNvPr>
          <p:cNvSpPr/>
          <p:nvPr/>
        </p:nvSpPr>
        <p:spPr>
          <a:xfrm>
            <a:off x="8973021" y="1276643"/>
            <a:ext cx="2914179" cy="553998"/>
          </a:xfrm>
          <a:prstGeom prst="rect">
            <a:avLst/>
          </a:prstGeom>
        </p:spPr>
        <p:txBody>
          <a:bodyPr wrap="square">
            <a:spAutoFit/>
          </a:bodyPr>
          <a:lstStyle/>
          <a:p>
            <a:pPr algn="just"/>
            <a:r>
              <a:rPr lang="en-US" sz="1000" dirty="0"/>
              <a:t>Three possible HOM coupler designs were optimized to damp monopole and dipole HOMs of the PERLE cavity </a:t>
            </a:r>
          </a:p>
        </p:txBody>
      </p:sp>
      <p:pic>
        <p:nvPicPr>
          <p:cNvPr id="53" name="Picture 52">
            <a:extLst>
              <a:ext uri="{FF2B5EF4-FFF2-40B4-BE49-F238E27FC236}">
                <a16:creationId xmlns:a16="http://schemas.microsoft.com/office/drawing/2014/main" id="{3DE6A087-5346-4F7A-9A72-9F96D9AFB41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860136" y="1608538"/>
            <a:ext cx="2815029" cy="2034515"/>
          </a:xfrm>
          <a:prstGeom prst="rect">
            <a:avLst/>
          </a:prstGeom>
        </p:spPr>
      </p:pic>
      <p:pic>
        <p:nvPicPr>
          <p:cNvPr id="54" name="Picture 53">
            <a:extLst>
              <a:ext uri="{FF2B5EF4-FFF2-40B4-BE49-F238E27FC236}">
                <a16:creationId xmlns:a16="http://schemas.microsoft.com/office/drawing/2014/main" id="{A4988567-6C09-4DFC-99FF-F25C1DE5123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57054" y="3319203"/>
            <a:ext cx="2674811" cy="1737360"/>
          </a:xfrm>
          <a:prstGeom prst="rect">
            <a:avLst/>
          </a:prstGeom>
        </p:spPr>
      </p:pic>
      <p:pic>
        <p:nvPicPr>
          <p:cNvPr id="55" name="Picture 54">
            <a:extLst>
              <a:ext uri="{FF2B5EF4-FFF2-40B4-BE49-F238E27FC236}">
                <a16:creationId xmlns:a16="http://schemas.microsoft.com/office/drawing/2014/main" id="{EAA6B5F0-A71D-4DA0-BAA4-738948CEC05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25565" y="5108717"/>
            <a:ext cx="2653871" cy="1707585"/>
          </a:xfrm>
          <a:prstGeom prst="rect">
            <a:avLst/>
          </a:prstGeom>
        </p:spPr>
      </p:pic>
      <p:sp>
        <p:nvSpPr>
          <p:cNvPr id="56" name="Rectangle 55">
            <a:extLst>
              <a:ext uri="{FF2B5EF4-FFF2-40B4-BE49-F238E27FC236}">
                <a16:creationId xmlns:a16="http://schemas.microsoft.com/office/drawing/2014/main" id="{115AEDA8-17C4-454F-A1DA-1FF3444FA7ED}"/>
              </a:ext>
            </a:extLst>
          </p:cNvPr>
          <p:cNvSpPr/>
          <p:nvPr/>
        </p:nvSpPr>
        <p:spPr>
          <a:xfrm>
            <a:off x="3380819" y="3419592"/>
            <a:ext cx="1883468" cy="707886"/>
          </a:xfrm>
          <a:prstGeom prst="rect">
            <a:avLst/>
          </a:prstGeom>
        </p:spPr>
        <p:txBody>
          <a:bodyPr wrap="square">
            <a:spAutoFit/>
          </a:bodyPr>
          <a:lstStyle/>
          <a:p>
            <a:pPr algn="just"/>
            <a:r>
              <a:rPr lang="en-US" sz="1000" dirty="0"/>
              <a:t>The DQW coupler exhibits a better monopole coupling for TM010 mode than the probe design.</a:t>
            </a:r>
          </a:p>
        </p:txBody>
      </p:sp>
      <p:sp>
        <p:nvSpPr>
          <p:cNvPr id="57" name="Rectangle 56">
            <a:extLst>
              <a:ext uri="{FF2B5EF4-FFF2-40B4-BE49-F238E27FC236}">
                <a16:creationId xmlns:a16="http://schemas.microsoft.com/office/drawing/2014/main" id="{DC57FA06-A78E-489B-B67F-022060760C71}"/>
              </a:ext>
            </a:extLst>
          </p:cNvPr>
          <p:cNvSpPr/>
          <p:nvPr/>
        </p:nvSpPr>
        <p:spPr>
          <a:xfrm>
            <a:off x="3486150" y="5200542"/>
            <a:ext cx="1674815" cy="707886"/>
          </a:xfrm>
          <a:prstGeom prst="rect">
            <a:avLst/>
          </a:prstGeom>
        </p:spPr>
        <p:txBody>
          <a:bodyPr wrap="square">
            <a:spAutoFit/>
          </a:bodyPr>
          <a:lstStyle/>
          <a:p>
            <a:pPr algn="just"/>
            <a:r>
              <a:rPr lang="en-US" sz="1000" dirty="0"/>
              <a:t>The hook coupler provides higher damping of the first two dipole passbands (TE111 and TM110)</a:t>
            </a:r>
          </a:p>
        </p:txBody>
      </p:sp>
      <p:pic>
        <p:nvPicPr>
          <p:cNvPr id="58" name="Picture 57">
            <a:extLst>
              <a:ext uri="{FF2B5EF4-FFF2-40B4-BE49-F238E27FC236}">
                <a16:creationId xmlns:a16="http://schemas.microsoft.com/office/drawing/2014/main" id="{448820DC-A001-4938-85E0-467E8C741DD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389016" y="3419592"/>
            <a:ext cx="2840347" cy="1737360"/>
          </a:xfrm>
          <a:prstGeom prst="rect">
            <a:avLst/>
          </a:prstGeom>
        </p:spPr>
      </p:pic>
      <p:pic>
        <p:nvPicPr>
          <p:cNvPr id="59" name="Picture 58">
            <a:extLst>
              <a:ext uri="{FF2B5EF4-FFF2-40B4-BE49-F238E27FC236}">
                <a16:creationId xmlns:a16="http://schemas.microsoft.com/office/drawing/2014/main" id="{0C435F8A-F4C9-4CE8-9C0B-F9DE0CE8F488}"/>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515445" y="5155448"/>
            <a:ext cx="2809491" cy="1660854"/>
          </a:xfrm>
          <a:prstGeom prst="rect">
            <a:avLst/>
          </a:prstGeom>
        </p:spPr>
      </p:pic>
      <p:pic>
        <p:nvPicPr>
          <p:cNvPr id="60" name="Picture 59">
            <a:extLst>
              <a:ext uri="{FF2B5EF4-FFF2-40B4-BE49-F238E27FC236}">
                <a16:creationId xmlns:a16="http://schemas.microsoft.com/office/drawing/2014/main" id="{30EB5FDD-D801-492E-8126-A1BA722FC912}"/>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261273" y="3827110"/>
            <a:ext cx="2025241" cy="721546"/>
          </a:xfrm>
          <a:prstGeom prst="rect">
            <a:avLst/>
          </a:prstGeom>
        </p:spPr>
      </p:pic>
      <p:pic>
        <p:nvPicPr>
          <p:cNvPr id="61" name="Picture 60">
            <a:extLst>
              <a:ext uri="{FF2B5EF4-FFF2-40B4-BE49-F238E27FC236}">
                <a16:creationId xmlns:a16="http://schemas.microsoft.com/office/drawing/2014/main" id="{102655AC-3871-4338-A025-669824BA52C2}"/>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0166759" y="3974948"/>
            <a:ext cx="2025241" cy="721545"/>
          </a:xfrm>
          <a:prstGeom prst="rect">
            <a:avLst/>
          </a:prstGeom>
        </p:spPr>
      </p:pic>
      <p:sp>
        <p:nvSpPr>
          <p:cNvPr id="62" name="Rectangle 61">
            <a:extLst>
              <a:ext uri="{FF2B5EF4-FFF2-40B4-BE49-F238E27FC236}">
                <a16:creationId xmlns:a16="http://schemas.microsoft.com/office/drawing/2014/main" id="{5741E1C9-3B6B-468D-88F6-3475ADC66F6C}"/>
              </a:ext>
            </a:extLst>
          </p:cNvPr>
          <p:cNvSpPr/>
          <p:nvPr/>
        </p:nvSpPr>
        <p:spPr>
          <a:xfrm>
            <a:off x="8229363" y="5249462"/>
            <a:ext cx="3724512" cy="938719"/>
          </a:xfrm>
          <a:prstGeom prst="rect">
            <a:avLst/>
          </a:prstGeom>
        </p:spPr>
        <p:txBody>
          <a:bodyPr wrap="square">
            <a:spAutoFit/>
          </a:bodyPr>
          <a:ls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lvl="1" indent="0" algn="just">
              <a:spcAft>
                <a:spcPts val="600"/>
              </a:spcAft>
            </a:pPr>
            <a:r>
              <a:rPr lang="en-US" sz="1000" dirty="0">
                <a:latin typeface="+mn-lt"/>
                <a:cs typeface="+mn-cs"/>
              </a:rPr>
              <a:t>The damping scheme with four DQW couplers shows promising results in damping both monopole and dipole HOMs </a:t>
            </a:r>
          </a:p>
          <a:p>
            <a:pPr lvl="1" indent="0" algn="just">
              <a:spcAft>
                <a:spcPts val="600"/>
              </a:spcAft>
            </a:pPr>
            <a:r>
              <a:rPr lang="en-US" sz="1000" dirty="0">
                <a:latin typeface="+mn-lt"/>
                <a:cs typeface="+mn-cs"/>
              </a:rPr>
              <a:t>Computed impedance levels are below the analytically-computed beam-stability limits</a:t>
            </a:r>
          </a:p>
        </p:txBody>
      </p:sp>
    </p:spTree>
    <p:extLst>
      <p:ext uri="{BB962C8B-B14F-4D97-AF65-F5344CB8AC3E}">
        <p14:creationId xmlns:p14="http://schemas.microsoft.com/office/powerpoint/2010/main" val="23321313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CB14F1-C6E0-AB34-2E73-F3AA5AD24397}"/>
              </a:ext>
            </a:extLst>
          </p:cNvPr>
          <p:cNvSpPr>
            <a:spLocks noGrp="1"/>
          </p:cNvSpPr>
          <p:nvPr>
            <p:ph type="title"/>
          </p:nvPr>
        </p:nvSpPr>
        <p:spPr>
          <a:xfrm>
            <a:off x="1190626" y="17364"/>
            <a:ext cx="10515600" cy="687069"/>
          </a:xfrm>
        </p:spPr>
        <p:txBody>
          <a:bodyPr>
            <a:normAutofit fontScale="90000"/>
          </a:bodyPr>
          <a:lstStyle/>
          <a:p>
            <a:pPr algn="ctr"/>
            <a:r>
              <a:rPr kumimoji="1" lang="en-US" altLang="ja-JP" dirty="0">
                <a:latin typeface="Arial" panose="020B0604020202020204" pitchFamily="34" charset="0"/>
                <a:cs typeface="Arial" panose="020B0604020202020204" pitchFamily="34" charset="0"/>
              </a:rPr>
              <a:t>ERL workshop history</a:t>
            </a:r>
            <a:r>
              <a:rPr kumimoji="1" lang="ja-JP" altLang="en-US" dirty="0">
                <a:latin typeface="Arial" panose="020B0604020202020204" pitchFamily="34" charset="0"/>
                <a:cs typeface="Arial" panose="020B0604020202020204" pitchFamily="34" charset="0"/>
              </a:rPr>
              <a:t> </a:t>
            </a:r>
            <a:r>
              <a:rPr kumimoji="1" lang="en-US" altLang="ja-JP" dirty="0">
                <a:latin typeface="Arial" panose="020B0604020202020204" pitchFamily="34" charset="0"/>
                <a:cs typeface="Arial" panose="020B0604020202020204" pitchFamily="34" charset="0"/>
              </a:rPr>
              <a:t>&amp;</a:t>
            </a:r>
            <a:r>
              <a:rPr kumimoji="1" lang="ja-JP" altLang="en-US" dirty="0">
                <a:latin typeface="Arial" panose="020B0604020202020204" pitchFamily="34" charset="0"/>
                <a:cs typeface="Arial" panose="020B0604020202020204" pitchFamily="34" charset="0"/>
              </a:rPr>
              <a:t> </a:t>
            </a:r>
            <a:r>
              <a:rPr kumimoji="1" lang="en-US" altLang="ja-JP" dirty="0">
                <a:latin typeface="Arial" panose="020B0604020202020204" pitchFamily="34" charset="0"/>
                <a:cs typeface="Arial" panose="020B0604020202020204" pitchFamily="34" charset="0"/>
              </a:rPr>
              <a:t>ERL2022</a:t>
            </a:r>
            <a:endParaRPr kumimoji="1" lang="ja-JP" altLang="en-US" dirty="0">
              <a:latin typeface="Arial" panose="020B0604020202020204" pitchFamily="34" charset="0"/>
              <a:cs typeface="Arial" panose="020B0604020202020204" pitchFamily="34" charset="0"/>
            </a:endParaRPr>
          </a:p>
        </p:txBody>
      </p:sp>
      <p:sp>
        <p:nvSpPr>
          <p:cNvPr id="4" name="コンテンツ プレースホルダー 3">
            <a:extLst>
              <a:ext uri="{FF2B5EF4-FFF2-40B4-BE49-F238E27FC236}">
                <a16:creationId xmlns:a16="http://schemas.microsoft.com/office/drawing/2014/main" id="{76246B4E-05A6-DDA8-5427-0B7558B8298C}"/>
              </a:ext>
            </a:extLst>
          </p:cNvPr>
          <p:cNvSpPr txBox="1">
            <a:spLocks noGrp="1"/>
          </p:cNvSpPr>
          <p:nvPr>
            <p:ph idx="1"/>
          </p:nvPr>
        </p:nvSpPr>
        <p:spPr>
          <a:xfrm>
            <a:off x="133351" y="1085830"/>
            <a:ext cx="7134225" cy="4442242"/>
          </a:xfrm>
          <a:prstGeom prst="rect">
            <a:avLst/>
          </a:prstGeom>
          <a:noFill/>
        </p:spPr>
        <p:txBody>
          <a:bodyPr wrap="square">
            <a:spAutoFit/>
          </a:bodyPr>
          <a:lstStyle/>
          <a:p>
            <a:pPr marL="285750" indent="-285750">
              <a:buFont typeface="Arial" panose="020B0604020202020204" pitchFamily="34" charset="0"/>
              <a:buChar char="•"/>
            </a:pPr>
            <a:r>
              <a:rPr lang="en-US" altLang="ja-JP" sz="2400" dirty="0">
                <a:solidFill>
                  <a:srgbClr val="FF0000"/>
                </a:solidFill>
              </a:rPr>
              <a:t>ERL’22 - Cornell University Ithaca, NY USA</a:t>
            </a:r>
          </a:p>
          <a:p>
            <a:pPr marL="285750" indent="-285750">
              <a:buFont typeface="Arial" panose="020B0604020202020204" pitchFamily="34" charset="0"/>
              <a:buChar char="•"/>
            </a:pPr>
            <a:r>
              <a:rPr lang="en-US" altLang="ja-JP" sz="2400" dirty="0"/>
              <a:t>ERL'19 - Helmholtz-</a:t>
            </a:r>
            <a:r>
              <a:rPr lang="en-US" altLang="ja-JP" sz="2400" dirty="0" err="1"/>
              <a:t>Zentrum</a:t>
            </a:r>
            <a:r>
              <a:rPr lang="en-US" altLang="ja-JP" sz="2400" dirty="0"/>
              <a:t> Berlin Germany</a:t>
            </a:r>
          </a:p>
          <a:p>
            <a:pPr marL="285750" indent="-285750">
              <a:buFont typeface="Arial" panose="020B0604020202020204" pitchFamily="34" charset="0"/>
              <a:buChar char="•"/>
            </a:pPr>
            <a:r>
              <a:rPr lang="en-US" altLang="ja-JP" sz="2400" dirty="0"/>
              <a:t>ERL'17 - CERN, Geneva, Switzerland</a:t>
            </a:r>
          </a:p>
          <a:p>
            <a:pPr marL="285750" indent="-285750">
              <a:buFont typeface="Arial" panose="020B0604020202020204" pitchFamily="34" charset="0"/>
              <a:buChar char="•"/>
            </a:pPr>
            <a:r>
              <a:rPr lang="en-US" altLang="ja-JP" sz="2400" dirty="0"/>
              <a:t>ERL'15 - Brookhaven National Lab, New York, USA</a:t>
            </a:r>
          </a:p>
          <a:p>
            <a:pPr marL="285750" indent="-285750">
              <a:buFont typeface="Arial" panose="020B0604020202020204" pitchFamily="34" charset="0"/>
              <a:buChar char="•"/>
            </a:pPr>
            <a:r>
              <a:rPr lang="en-US" altLang="ja-JP" sz="2400" dirty="0"/>
              <a:t>ERL' 13 - Novosibirsk, Russia</a:t>
            </a:r>
          </a:p>
          <a:p>
            <a:pPr marL="285750" indent="-285750">
              <a:buFont typeface="Arial" panose="020B0604020202020204" pitchFamily="34" charset="0"/>
              <a:buChar char="•"/>
            </a:pPr>
            <a:r>
              <a:rPr lang="en-US" altLang="ja-JP" sz="2400" dirty="0"/>
              <a:t>ERL'11 - KEK, High Energy Accelerator Research Organization, Tsukuba, Ibaraki, Japan</a:t>
            </a:r>
          </a:p>
          <a:p>
            <a:pPr marL="285750" indent="-285750">
              <a:buFont typeface="Arial" panose="020B0604020202020204" pitchFamily="34" charset="0"/>
              <a:buChar char="•"/>
            </a:pPr>
            <a:r>
              <a:rPr lang="en-US" altLang="ja-JP" sz="2400" dirty="0"/>
              <a:t>ERL'09 - Cornell University Ithaca, NY USA</a:t>
            </a:r>
          </a:p>
          <a:p>
            <a:pPr marL="285750" indent="-285750">
              <a:buFont typeface="Arial" panose="020B0604020202020204" pitchFamily="34" charset="0"/>
              <a:buChar char="•"/>
            </a:pPr>
            <a:r>
              <a:rPr lang="en-US" altLang="ja-JP" sz="2400" dirty="0"/>
              <a:t>ERL'07 - Daresbury, UK</a:t>
            </a:r>
          </a:p>
          <a:p>
            <a:pPr marL="285750" indent="-285750">
              <a:buFont typeface="Arial" panose="020B0604020202020204" pitchFamily="34" charset="0"/>
              <a:buChar char="•"/>
            </a:pPr>
            <a:r>
              <a:rPr lang="en-US" altLang="ja-JP" sz="2400" dirty="0"/>
              <a:t>ERL'05 - Jefferson Lab Newport News, VA, USA</a:t>
            </a:r>
            <a:endParaRPr lang="ja-JP" altLang="en-US" sz="2400" dirty="0"/>
          </a:p>
        </p:txBody>
      </p:sp>
      <p:sp>
        <p:nvSpPr>
          <p:cNvPr id="6" name="矢印: 右 5">
            <a:extLst>
              <a:ext uri="{FF2B5EF4-FFF2-40B4-BE49-F238E27FC236}">
                <a16:creationId xmlns:a16="http://schemas.microsoft.com/office/drawing/2014/main" id="{A8FDCD95-F82D-29A2-64B4-B935DFA29896}"/>
              </a:ext>
            </a:extLst>
          </p:cNvPr>
          <p:cNvSpPr/>
          <p:nvPr/>
        </p:nvSpPr>
        <p:spPr>
          <a:xfrm>
            <a:off x="6462714" y="1085830"/>
            <a:ext cx="819150" cy="360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a:extLst>
              <a:ext uri="{FF2B5EF4-FFF2-40B4-BE49-F238E27FC236}">
                <a16:creationId xmlns:a16="http://schemas.microsoft.com/office/drawing/2014/main" id="{96383BA3-FF5F-7742-E199-F691303B9080}"/>
              </a:ext>
            </a:extLst>
          </p:cNvPr>
          <p:cNvPicPr>
            <a:picLocks noChangeAspect="1"/>
          </p:cNvPicPr>
          <p:nvPr/>
        </p:nvPicPr>
        <p:blipFill>
          <a:blip r:embed="rId2"/>
          <a:stretch>
            <a:fillRect/>
          </a:stretch>
        </p:blipFill>
        <p:spPr>
          <a:xfrm>
            <a:off x="7536655" y="704433"/>
            <a:ext cx="4381501" cy="2464594"/>
          </a:xfrm>
          <a:prstGeom prst="rect">
            <a:avLst/>
          </a:prstGeom>
        </p:spPr>
      </p:pic>
      <p:pic>
        <p:nvPicPr>
          <p:cNvPr id="13" name="図 12">
            <a:extLst>
              <a:ext uri="{FF2B5EF4-FFF2-40B4-BE49-F238E27FC236}">
                <a16:creationId xmlns:a16="http://schemas.microsoft.com/office/drawing/2014/main" id="{BDCDDBC2-CEF2-094C-DDE3-ADC7812A8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988" y="3169027"/>
            <a:ext cx="5557836" cy="3181013"/>
          </a:xfrm>
          <a:prstGeom prst="rect">
            <a:avLst/>
          </a:prstGeom>
        </p:spPr>
      </p:pic>
      <p:sp>
        <p:nvSpPr>
          <p:cNvPr id="15" name="テキスト ボックス 14">
            <a:extLst>
              <a:ext uri="{FF2B5EF4-FFF2-40B4-BE49-F238E27FC236}">
                <a16:creationId xmlns:a16="http://schemas.microsoft.com/office/drawing/2014/main" id="{74F4AA0F-9E70-6335-3D88-DA6167C1B750}"/>
              </a:ext>
            </a:extLst>
          </p:cNvPr>
          <p:cNvSpPr txBox="1"/>
          <p:nvPr/>
        </p:nvSpPr>
        <p:spPr>
          <a:xfrm>
            <a:off x="6634165" y="6488668"/>
            <a:ext cx="5557835" cy="369332"/>
          </a:xfrm>
          <a:prstGeom prst="rect">
            <a:avLst/>
          </a:prstGeom>
          <a:noFill/>
        </p:spPr>
        <p:txBody>
          <a:bodyPr wrap="square">
            <a:spAutoFit/>
          </a:bodyPr>
          <a:lstStyle/>
          <a:p>
            <a:r>
              <a:rPr lang="en-US" altLang="ja-JP" dirty="0"/>
              <a:t>From :Georg </a:t>
            </a:r>
            <a:r>
              <a:rPr lang="en-US" altLang="ja-JP" dirty="0" err="1"/>
              <a:t>Hoffstaetter</a:t>
            </a:r>
            <a:r>
              <a:rPr lang="en-US" altLang="ja-JP" dirty="0"/>
              <a:t>, </a:t>
            </a:r>
            <a:r>
              <a:rPr lang="en-US" altLang="ja-JP" dirty="0" err="1"/>
              <a:t>Dejan</a:t>
            </a:r>
            <a:r>
              <a:rPr lang="en-US" altLang="ja-JP" dirty="0"/>
              <a:t> </a:t>
            </a:r>
            <a:r>
              <a:rPr lang="en-US" altLang="ja-JP" dirty="0" err="1"/>
              <a:t>Trbojevic</a:t>
            </a:r>
            <a:r>
              <a:rPr lang="en-US" altLang="ja-JP" dirty="0"/>
              <a:t>, Steve Benson</a:t>
            </a:r>
            <a:endParaRPr lang="ja-JP" altLang="en-US" dirty="0"/>
          </a:p>
        </p:txBody>
      </p:sp>
      <p:sp>
        <p:nvSpPr>
          <p:cNvPr id="3" name="テキスト ボックス 2">
            <a:extLst>
              <a:ext uri="{FF2B5EF4-FFF2-40B4-BE49-F238E27FC236}">
                <a16:creationId xmlns:a16="http://schemas.microsoft.com/office/drawing/2014/main" id="{2D9F94F0-B546-6B78-779F-06C6C09EE3A7}"/>
              </a:ext>
            </a:extLst>
          </p:cNvPr>
          <p:cNvSpPr txBox="1"/>
          <p:nvPr/>
        </p:nvSpPr>
        <p:spPr>
          <a:xfrm>
            <a:off x="11239500" y="4051300"/>
            <a:ext cx="835550" cy="369332"/>
          </a:xfrm>
          <a:prstGeom prst="rect">
            <a:avLst/>
          </a:prstGeom>
          <a:noFill/>
        </p:spPr>
        <p:txBody>
          <a:bodyPr wrap="none" rtlCol="0">
            <a:spAutoFit/>
          </a:bodyPr>
          <a:lstStyle/>
          <a:p>
            <a:r>
              <a:rPr kumimoji="1" lang="en-US" altLang="ja-JP" dirty="0"/>
              <a:t>For EIC</a:t>
            </a:r>
            <a:endParaRPr kumimoji="1" lang="ja-JP" altLang="en-US" dirty="0"/>
          </a:p>
        </p:txBody>
      </p:sp>
    </p:spTree>
    <p:extLst>
      <p:ext uri="{BB962C8B-B14F-4D97-AF65-F5344CB8AC3E}">
        <p14:creationId xmlns:p14="http://schemas.microsoft.com/office/powerpoint/2010/main" val="8282836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32E84AF-1A3D-4BB1-AA6E-392A90BA3C35}"/>
              </a:ext>
            </a:extLst>
          </p:cNvPr>
          <p:cNvSpPr>
            <a:spLocks noGrp="1"/>
          </p:cNvSpPr>
          <p:nvPr>
            <p:ph type="title"/>
          </p:nvPr>
        </p:nvSpPr>
        <p:spPr/>
        <p:txBody>
          <a:bodyPr>
            <a:normAutofit/>
          </a:bodyPr>
          <a:lstStyle/>
          <a:p>
            <a:r>
              <a:rPr lang="en-US" altLang="ja-JP" dirty="0"/>
              <a:t>Recent SRF progress of each lab</a:t>
            </a:r>
            <a:br>
              <a:rPr lang="en-US" altLang="ja-JP" dirty="0"/>
            </a:br>
            <a:r>
              <a:rPr lang="en-US" altLang="ja-JP" dirty="0"/>
              <a:t>since 2019 (Discussion &amp; Summary)</a:t>
            </a:r>
            <a:endParaRPr lang="en-GB" dirty="0"/>
          </a:p>
        </p:txBody>
      </p:sp>
      <p:sp>
        <p:nvSpPr>
          <p:cNvPr id="2" name="Content Placeholder 1">
            <a:extLst>
              <a:ext uri="{FF2B5EF4-FFF2-40B4-BE49-F238E27FC236}">
                <a16:creationId xmlns:a16="http://schemas.microsoft.com/office/drawing/2014/main" id="{E46FCAE0-9F38-6269-AE2D-30E1CEAB78DF}"/>
              </a:ext>
            </a:extLst>
          </p:cNvPr>
          <p:cNvSpPr>
            <a:spLocks noGrp="1"/>
          </p:cNvSpPr>
          <p:nvPr>
            <p:ph idx="1"/>
          </p:nvPr>
        </p:nvSpPr>
        <p:spPr>
          <a:xfrm>
            <a:off x="838200" y="1749426"/>
            <a:ext cx="10515600" cy="4017963"/>
          </a:xfrm>
        </p:spPr>
        <p:txBody>
          <a:bodyPr>
            <a:normAutofit lnSpcReduction="10000"/>
          </a:bodyPr>
          <a:lstStyle/>
          <a:p>
            <a:r>
              <a:rPr lang="en-US" altLang="ja-JP" dirty="0">
                <a:solidFill>
                  <a:srgbClr val="0070C0"/>
                </a:solidFill>
              </a:rPr>
              <a:t>Cavity &amp; module design for ERL</a:t>
            </a:r>
          </a:p>
          <a:p>
            <a:pPr lvl="1"/>
            <a:r>
              <a:rPr lang="en-US" altLang="ja-JP" dirty="0"/>
              <a:t>Design for high current or high energy machine</a:t>
            </a:r>
          </a:p>
          <a:p>
            <a:pPr lvl="1"/>
            <a:r>
              <a:rPr lang="en-US" altLang="ja-JP" dirty="0"/>
              <a:t>Or compact, turn-key?</a:t>
            </a:r>
          </a:p>
          <a:p>
            <a:r>
              <a:rPr lang="en-US" altLang="ja-JP" dirty="0"/>
              <a:t> </a:t>
            </a:r>
            <a:r>
              <a:rPr lang="en-US" altLang="ja-JP" dirty="0">
                <a:solidFill>
                  <a:srgbClr val="0070C0"/>
                </a:solidFill>
              </a:rPr>
              <a:t>High Q R&amp;D, Nb3Sn and more</a:t>
            </a:r>
          </a:p>
          <a:p>
            <a:pPr lvl="1"/>
            <a:r>
              <a:rPr lang="en-US" altLang="ja-JP" dirty="0"/>
              <a:t> Nb3Sn is promising for open a new era for CW ERL machine</a:t>
            </a:r>
          </a:p>
          <a:p>
            <a:r>
              <a:rPr lang="en-US" altLang="ja-JP" dirty="0">
                <a:solidFill>
                  <a:srgbClr val="0070C0"/>
                </a:solidFill>
              </a:rPr>
              <a:t> Supporting components</a:t>
            </a:r>
          </a:p>
          <a:p>
            <a:pPr lvl="1"/>
            <a:r>
              <a:rPr lang="en-US" altLang="ja-JP" dirty="0"/>
              <a:t>High-power and HOM couplers, tuners and controls.</a:t>
            </a:r>
          </a:p>
          <a:p>
            <a:pPr lvl="1"/>
            <a:r>
              <a:rPr lang="en-US" altLang="ja-JP" dirty="0"/>
              <a:t>Careful not to duplicate efforts.</a:t>
            </a:r>
          </a:p>
          <a:p>
            <a:r>
              <a:rPr lang="en-US" altLang="ja-JP" dirty="0">
                <a:solidFill>
                  <a:srgbClr val="0070C0"/>
                </a:solidFill>
              </a:rPr>
              <a:t>SRF guns</a:t>
            </a:r>
          </a:p>
          <a:p>
            <a:pPr lvl="1"/>
            <a:r>
              <a:rPr lang="en-US" altLang="ja-JP" dirty="0"/>
              <a:t>Cathode dissipation and mechanical manipulation</a:t>
            </a:r>
            <a:endParaRPr lang="en-US" dirty="0"/>
          </a:p>
        </p:txBody>
      </p:sp>
      <p:sp>
        <p:nvSpPr>
          <p:cNvPr id="4" name="テキスト ボックス 3">
            <a:extLst>
              <a:ext uri="{FF2B5EF4-FFF2-40B4-BE49-F238E27FC236}">
                <a16:creationId xmlns:a16="http://schemas.microsoft.com/office/drawing/2014/main" id="{D01E18D8-8F2B-081C-5DF2-77C22AEF562B}"/>
              </a:ext>
            </a:extLst>
          </p:cNvPr>
          <p:cNvSpPr txBox="1"/>
          <p:nvPr/>
        </p:nvSpPr>
        <p:spPr>
          <a:xfrm>
            <a:off x="838200" y="5826127"/>
            <a:ext cx="9877425" cy="1015663"/>
          </a:xfrm>
          <a:prstGeom prst="rect">
            <a:avLst/>
          </a:prstGeom>
          <a:noFill/>
        </p:spPr>
        <p:txBody>
          <a:bodyPr wrap="square">
            <a:spAutoFit/>
          </a:bodyPr>
          <a:lstStyle/>
          <a:p>
            <a:pPr marL="285750" indent="-285750">
              <a:buFont typeface="Arial" panose="020B0604020202020204" pitchFamily="34" charset="0"/>
              <a:buChar char="•"/>
            </a:pPr>
            <a:r>
              <a:rPr lang="en-US" altLang="ja-JP" sz="2000" b="1" dirty="0">
                <a:solidFill>
                  <a:srgbClr val="FF0000"/>
                </a:solidFill>
              </a:rPr>
              <a:t>Incorporating advances in SRF technologies to further improve the wall-</a:t>
            </a:r>
            <a:r>
              <a:rPr lang="en-US" altLang="ja-JP" sz="2000" b="1" dirty="0" err="1">
                <a:solidFill>
                  <a:srgbClr val="FF0000"/>
                </a:solidFill>
              </a:rPr>
              <a:t>plugefficiency</a:t>
            </a:r>
            <a:r>
              <a:rPr lang="en-US" altLang="ja-JP" sz="2000" b="1" dirty="0">
                <a:solidFill>
                  <a:srgbClr val="FF0000"/>
                </a:solidFill>
              </a:rPr>
              <a:t> of ERLs: Nb3Sn, FRTs, RF control</a:t>
            </a:r>
          </a:p>
          <a:p>
            <a:pPr marL="285750" indent="-285750">
              <a:buFont typeface="Arial" panose="020B0604020202020204" pitchFamily="34" charset="0"/>
              <a:buChar char="•"/>
            </a:pPr>
            <a:r>
              <a:rPr lang="en-US" altLang="ja-JP" sz="2000" b="1" dirty="0">
                <a:solidFill>
                  <a:srgbClr val="FF0000"/>
                </a:solidFill>
              </a:rPr>
              <a:t>Improved Collaboration?</a:t>
            </a:r>
            <a:endParaRPr lang="ja-JP" altLang="en-US" sz="2000" b="1" dirty="0">
              <a:solidFill>
                <a:srgbClr val="FF0000"/>
              </a:solidFill>
            </a:endParaRPr>
          </a:p>
        </p:txBody>
      </p:sp>
    </p:spTree>
    <p:extLst>
      <p:ext uri="{BB962C8B-B14F-4D97-AF65-F5344CB8AC3E}">
        <p14:creationId xmlns:p14="http://schemas.microsoft.com/office/powerpoint/2010/main" val="12550583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1DE0630-FDC3-9A8B-CAF5-D4C1CD0939DE}"/>
              </a:ext>
            </a:extLst>
          </p:cNvPr>
          <p:cNvSpPr>
            <a:spLocks noGrp="1"/>
          </p:cNvSpPr>
          <p:nvPr>
            <p:ph type="title"/>
          </p:nvPr>
        </p:nvSpPr>
        <p:spPr>
          <a:xfrm>
            <a:off x="838200" y="365126"/>
            <a:ext cx="10515600" cy="749299"/>
          </a:xfrm>
        </p:spPr>
        <p:txBody>
          <a:bodyPr/>
          <a:lstStyle/>
          <a:p>
            <a:pPr algn="ctr"/>
            <a:r>
              <a:rPr kumimoji="1" lang="en-US" altLang="ja-JP" dirty="0"/>
              <a:t>Next ERL2024 workshop</a:t>
            </a:r>
            <a:endParaRPr kumimoji="1" lang="ja-JP" altLang="en-US" dirty="0"/>
          </a:p>
        </p:txBody>
      </p:sp>
      <p:pic>
        <p:nvPicPr>
          <p:cNvPr id="4" name="図 3">
            <a:extLst>
              <a:ext uri="{FF2B5EF4-FFF2-40B4-BE49-F238E27FC236}">
                <a16:creationId xmlns:a16="http://schemas.microsoft.com/office/drawing/2014/main" id="{47B4E0F5-F66C-2259-77E7-0C9035AFD3CD}"/>
              </a:ext>
            </a:extLst>
          </p:cNvPr>
          <p:cNvPicPr>
            <a:picLocks noChangeAspect="1"/>
          </p:cNvPicPr>
          <p:nvPr/>
        </p:nvPicPr>
        <p:blipFill>
          <a:blip r:embed="rId2"/>
          <a:stretch>
            <a:fillRect/>
          </a:stretch>
        </p:blipFill>
        <p:spPr>
          <a:xfrm>
            <a:off x="356961" y="1967462"/>
            <a:ext cx="5015957" cy="3081450"/>
          </a:xfrm>
          <a:prstGeom prst="rect">
            <a:avLst/>
          </a:prstGeom>
        </p:spPr>
      </p:pic>
      <p:sp>
        <p:nvSpPr>
          <p:cNvPr id="8" name="テキスト ボックス 7">
            <a:extLst>
              <a:ext uri="{FF2B5EF4-FFF2-40B4-BE49-F238E27FC236}">
                <a16:creationId xmlns:a16="http://schemas.microsoft.com/office/drawing/2014/main" id="{EB332AA5-F2B6-8398-652F-4ABF039FE936}"/>
              </a:ext>
            </a:extLst>
          </p:cNvPr>
          <p:cNvSpPr txBox="1"/>
          <p:nvPr/>
        </p:nvSpPr>
        <p:spPr>
          <a:xfrm>
            <a:off x="2165729" y="1240631"/>
            <a:ext cx="8592352" cy="646331"/>
          </a:xfrm>
          <a:prstGeom prst="rect">
            <a:avLst/>
          </a:prstGeom>
          <a:noFill/>
        </p:spPr>
        <p:txBody>
          <a:bodyPr wrap="none" rtlCol="0">
            <a:spAutoFit/>
          </a:bodyPr>
          <a:lstStyle/>
          <a:p>
            <a:r>
              <a:rPr kumimoji="1" lang="en-US" altLang="ja-JP" sz="3600" dirty="0"/>
              <a:t>ERL2022 was held in Cornell University in U.S</a:t>
            </a:r>
            <a:endParaRPr kumimoji="1" lang="ja-JP" altLang="en-US" sz="3600" dirty="0"/>
          </a:p>
        </p:txBody>
      </p:sp>
      <p:grpSp>
        <p:nvGrpSpPr>
          <p:cNvPr id="9" name="グループ化 8">
            <a:extLst>
              <a:ext uri="{FF2B5EF4-FFF2-40B4-BE49-F238E27FC236}">
                <a16:creationId xmlns:a16="http://schemas.microsoft.com/office/drawing/2014/main" id="{9CA59A63-BD64-E690-4850-635C9D340B84}"/>
              </a:ext>
            </a:extLst>
          </p:cNvPr>
          <p:cNvGrpSpPr/>
          <p:nvPr/>
        </p:nvGrpSpPr>
        <p:grpSpPr>
          <a:xfrm>
            <a:off x="1573834" y="2330004"/>
            <a:ext cx="9779966" cy="4362279"/>
            <a:chOff x="1573834" y="2330004"/>
            <a:chExt cx="9779966" cy="4362279"/>
          </a:xfrm>
        </p:grpSpPr>
        <p:grpSp>
          <p:nvGrpSpPr>
            <p:cNvPr id="11" name="グループ化 10">
              <a:extLst>
                <a:ext uri="{FF2B5EF4-FFF2-40B4-BE49-F238E27FC236}">
                  <a16:creationId xmlns:a16="http://schemas.microsoft.com/office/drawing/2014/main" id="{ACBE33D5-F068-3CCA-0690-DFF9477904A4}"/>
                </a:ext>
              </a:extLst>
            </p:cNvPr>
            <p:cNvGrpSpPr/>
            <p:nvPr/>
          </p:nvGrpSpPr>
          <p:grpSpPr>
            <a:xfrm>
              <a:off x="1573834" y="2330004"/>
              <a:ext cx="9779966" cy="4362279"/>
              <a:chOff x="1573834" y="2330004"/>
              <a:chExt cx="9779966" cy="4362279"/>
            </a:xfrm>
          </p:grpSpPr>
          <p:pic>
            <p:nvPicPr>
              <p:cNvPr id="5" name="図 4">
                <a:extLst>
                  <a:ext uri="{FF2B5EF4-FFF2-40B4-BE49-F238E27FC236}">
                    <a16:creationId xmlns:a16="http://schemas.microsoft.com/office/drawing/2014/main" id="{615115DD-CFF3-4E58-702B-11F54192B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7341" y="2330004"/>
                <a:ext cx="4126459" cy="2607799"/>
              </a:xfrm>
              <a:prstGeom prst="rect">
                <a:avLst/>
              </a:prstGeom>
            </p:spPr>
          </p:pic>
          <p:sp>
            <p:nvSpPr>
              <p:cNvPr id="10" name="テキスト ボックス 9">
                <a:extLst>
                  <a:ext uri="{FF2B5EF4-FFF2-40B4-BE49-F238E27FC236}">
                    <a16:creationId xmlns:a16="http://schemas.microsoft.com/office/drawing/2014/main" id="{53E2E0BF-2589-A4D1-2837-1FFE2B80996D}"/>
                  </a:ext>
                </a:extLst>
              </p:cNvPr>
              <p:cNvSpPr txBox="1"/>
              <p:nvPr/>
            </p:nvSpPr>
            <p:spPr>
              <a:xfrm>
                <a:off x="1573834" y="5491954"/>
                <a:ext cx="9452589" cy="1200329"/>
              </a:xfrm>
              <a:prstGeom prst="rect">
                <a:avLst/>
              </a:prstGeom>
              <a:noFill/>
            </p:spPr>
            <p:txBody>
              <a:bodyPr wrap="none" rtlCol="0">
                <a:spAutoFit/>
              </a:bodyPr>
              <a:lstStyle/>
              <a:p>
                <a:pPr algn="ctr"/>
                <a:r>
                  <a:rPr kumimoji="1" lang="en-US" altLang="ja-JP" sz="3600" dirty="0">
                    <a:solidFill>
                      <a:srgbClr val="FF0000"/>
                    </a:solidFill>
                  </a:rPr>
                  <a:t>Next ERL2024 was held in </a:t>
                </a:r>
                <a:r>
                  <a:rPr kumimoji="1" lang="en-US" altLang="ja-JP" sz="3600" b="1" u="sng" dirty="0">
                    <a:solidFill>
                      <a:srgbClr val="FF0000"/>
                    </a:solidFill>
                  </a:rPr>
                  <a:t>KEK (Tsukuba) in Japan</a:t>
                </a:r>
              </a:p>
              <a:p>
                <a:pPr algn="ctr"/>
                <a:r>
                  <a:rPr kumimoji="1" lang="en-US" altLang="ja-JP" sz="3600" dirty="0">
                    <a:solidFill>
                      <a:srgbClr val="FF0000"/>
                    </a:solidFill>
                  </a:rPr>
                  <a:t>Plan to held between June – Oct. in 2024.</a:t>
                </a:r>
                <a:endParaRPr kumimoji="1" lang="ja-JP" altLang="en-US" sz="3600" dirty="0">
                  <a:solidFill>
                    <a:srgbClr val="FF0000"/>
                  </a:solidFill>
                </a:endParaRPr>
              </a:p>
            </p:txBody>
          </p:sp>
        </p:grpSp>
        <p:sp>
          <p:nvSpPr>
            <p:cNvPr id="3" name="矢印: 右 2">
              <a:extLst>
                <a:ext uri="{FF2B5EF4-FFF2-40B4-BE49-F238E27FC236}">
                  <a16:creationId xmlns:a16="http://schemas.microsoft.com/office/drawing/2014/main" id="{1C6CAFC4-2D91-112F-DDC0-9F2328CDE783}"/>
                </a:ext>
              </a:extLst>
            </p:cNvPr>
            <p:cNvSpPr/>
            <p:nvPr/>
          </p:nvSpPr>
          <p:spPr>
            <a:xfrm>
              <a:off x="5805236" y="3322912"/>
              <a:ext cx="989784" cy="646331"/>
            </a:xfrm>
            <a:prstGeom prst="rightArrow">
              <a:avLst/>
            </a:prstGeom>
            <a:solidFill>
              <a:srgbClr val="FFFF00"/>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836788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extLst>
              <a:ext uri="{FF2B5EF4-FFF2-40B4-BE49-F238E27FC236}">
                <a16:creationId xmlns:a16="http://schemas.microsoft.com/office/drawing/2014/main" id="{FB76D35A-AA88-F346-9BB2-FE2A3001073F}"/>
              </a:ext>
            </a:extLst>
          </p:cNvPr>
          <p:cNvSpPr/>
          <p:nvPr/>
        </p:nvSpPr>
        <p:spPr>
          <a:xfrm>
            <a:off x="1143000" y="9145"/>
            <a:ext cx="9906000" cy="945013"/>
          </a:xfrm>
          <a:custGeom>
            <a:avLst/>
            <a:gdLst/>
            <a:ahLst/>
            <a:cxnLst/>
            <a:rect l="l" t="t" r="r" b="b"/>
            <a:pathLst>
              <a:path w="9906000" h="1108075">
                <a:moveTo>
                  <a:pt x="0" y="1107947"/>
                </a:moveTo>
                <a:lnTo>
                  <a:pt x="9906000" y="1107947"/>
                </a:lnTo>
                <a:lnTo>
                  <a:pt x="9906000" y="0"/>
                </a:lnTo>
                <a:lnTo>
                  <a:pt x="0" y="0"/>
                </a:lnTo>
                <a:lnTo>
                  <a:pt x="0" y="1107947"/>
                </a:lnTo>
                <a:close/>
              </a:path>
            </a:pathLst>
          </a:custGeom>
          <a:solidFill>
            <a:srgbClr val="E46C0A"/>
          </a:solidFill>
        </p:spPr>
        <p:txBody>
          <a:bodyPr wrap="square" lIns="0" tIns="0" rIns="0" bIns="0" rtlCol="0"/>
          <a:lstStyle/>
          <a:p>
            <a:endParaRPr dirty="0"/>
          </a:p>
        </p:txBody>
      </p:sp>
      <p:pic>
        <p:nvPicPr>
          <p:cNvPr id="11" name="図 10">
            <a:extLst>
              <a:ext uri="{FF2B5EF4-FFF2-40B4-BE49-F238E27FC236}">
                <a16:creationId xmlns:a16="http://schemas.microsoft.com/office/drawing/2014/main" id="{6467FB76-E636-390C-04DA-AA42436933D1}"/>
              </a:ext>
            </a:extLst>
          </p:cNvPr>
          <p:cNvPicPr>
            <a:picLocks noChangeAspect="1"/>
          </p:cNvPicPr>
          <p:nvPr/>
        </p:nvPicPr>
        <p:blipFill>
          <a:blip r:embed="rId2"/>
          <a:stretch>
            <a:fillRect/>
          </a:stretch>
        </p:blipFill>
        <p:spPr>
          <a:xfrm>
            <a:off x="3344594" y="948890"/>
            <a:ext cx="5236085" cy="3484162"/>
          </a:xfrm>
          <a:prstGeom prst="rect">
            <a:avLst/>
          </a:prstGeom>
        </p:spPr>
      </p:pic>
      <p:pic>
        <p:nvPicPr>
          <p:cNvPr id="7" name="Picture 23">
            <a:extLst>
              <a:ext uri="{FF2B5EF4-FFF2-40B4-BE49-F238E27FC236}">
                <a16:creationId xmlns:a16="http://schemas.microsoft.com/office/drawing/2014/main" id="{5C8F3D49-012D-C584-91DF-B993C079B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911" y="4024850"/>
            <a:ext cx="3843252" cy="2769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descr="D:\My Pictures\2014\ERL開発棟\2014_04_14_cERL写真(帯名)\DSC02802.JPG">
            <a:extLst>
              <a:ext uri="{FF2B5EF4-FFF2-40B4-BE49-F238E27FC236}">
                <a16:creationId xmlns:a16="http://schemas.microsoft.com/office/drawing/2014/main" id="{8D0120CB-8EDA-BB17-E7A4-74994CBA7B8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7462" y="4024850"/>
            <a:ext cx="4175013" cy="2769871"/>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C1CB39A0-01C0-4AF2-AFBA-DCAEF82DB278}"/>
              </a:ext>
            </a:extLst>
          </p:cNvPr>
          <p:cNvSpPr>
            <a:spLocks noGrp="1"/>
          </p:cNvSpPr>
          <p:nvPr>
            <p:ph type="title" idx="4294967295"/>
          </p:nvPr>
        </p:nvSpPr>
        <p:spPr>
          <a:xfrm>
            <a:off x="1877674" y="201412"/>
            <a:ext cx="8700001" cy="560477"/>
          </a:xfrm>
        </p:spPr>
        <p:txBody>
          <a:bodyPr>
            <a:noAutofit/>
          </a:bodyPr>
          <a:lstStyle/>
          <a:p>
            <a:pPr algn="ctr" rtl="0" eaLnBrk="1" latinLnBrk="0" hangingPunct="1"/>
            <a:r>
              <a:rPr lang="de-DE" altLang="ja-JP" sz="3200" b="1" kern="1200" spc="265" dirty="0">
                <a:solidFill>
                  <a:srgbClr val="FFFFFF"/>
                </a:solidFill>
                <a:effectLst/>
                <a:latin typeface="Arial" panose="020B0604020202020204" pitchFamily="34" charset="0"/>
                <a:ea typeface="+mn-ea"/>
                <a:cs typeface="Arial" panose="020B0604020202020204" pitchFamily="34" charset="0"/>
              </a:rPr>
              <a:t>See you in ERL2024 in Tsukuba KEK !</a:t>
            </a:r>
            <a:endParaRPr lang="ja-JP" altLang="ja-JP" sz="3200" dirty="0">
              <a:effectLst/>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EFE6B736-0388-6280-2E27-08734D922E63}"/>
              </a:ext>
            </a:extLst>
          </p:cNvPr>
          <p:cNvSpPr txBox="1"/>
          <p:nvPr/>
        </p:nvSpPr>
        <p:spPr>
          <a:xfrm>
            <a:off x="3367461" y="906995"/>
            <a:ext cx="987771" cy="369332"/>
          </a:xfrm>
          <a:prstGeom prst="rect">
            <a:avLst/>
          </a:prstGeom>
          <a:noFill/>
        </p:spPr>
        <p:txBody>
          <a:bodyPr wrap="none" rtlCol="0">
            <a:spAutoFit/>
          </a:bodyPr>
          <a:lstStyle/>
          <a:p>
            <a:r>
              <a:rPr kumimoji="1" lang="en-US" altLang="ja-JP" dirty="0"/>
              <a:t>ERL2011</a:t>
            </a:r>
            <a:endParaRPr kumimoji="1" lang="ja-JP" altLang="en-US" dirty="0"/>
          </a:p>
        </p:txBody>
      </p:sp>
      <p:sp>
        <p:nvSpPr>
          <p:cNvPr id="6" name="テキスト ボックス 5">
            <a:extLst>
              <a:ext uri="{FF2B5EF4-FFF2-40B4-BE49-F238E27FC236}">
                <a16:creationId xmlns:a16="http://schemas.microsoft.com/office/drawing/2014/main" id="{126DE0A0-2DFB-149D-AC46-8F1B4864D05B}"/>
              </a:ext>
            </a:extLst>
          </p:cNvPr>
          <p:cNvSpPr txBox="1"/>
          <p:nvPr/>
        </p:nvSpPr>
        <p:spPr>
          <a:xfrm>
            <a:off x="1577409" y="4063720"/>
            <a:ext cx="1679306" cy="369332"/>
          </a:xfrm>
          <a:prstGeom prst="rect">
            <a:avLst/>
          </a:prstGeom>
          <a:noFill/>
        </p:spPr>
        <p:txBody>
          <a:bodyPr wrap="none" rtlCol="0">
            <a:spAutoFit/>
          </a:bodyPr>
          <a:lstStyle/>
          <a:p>
            <a:r>
              <a:rPr kumimoji="1" lang="en-US" altLang="ja-JP" dirty="0"/>
              <a:t>KEK </a:t>
            </a:r>
            <a:r>
              <a:rPr kumimoji="1" lang="en-US" altLang="ja-JP" dirty="0" err="1"/>
              <a:t>Mt.Tsukuba</a:t>
            </a:r>
            <a:endParaRPr kumimoji="1" lang="ja-JP" altLang="en-US" dirty="0"/>
          </a:p>
        </p:txBody>
      </p:sp>
      <p:sp>
        <p:nvSpPr>
          <p:cNvPr id="8" name="テキスト ボックス 7">
            <a:extLst>
              <a:ext uri="{FF2B5EF4-FFF2-40B4-BE49-F238E27FC236}">
                <a16:creationId xmlns:a16="http://schemas.microsoft.com/office/drawing/2014/main" id="{42231D1F-3A5D-CD54-AD5B-912D976D60E2}"/>
              </a:ext>
            </a:extLst>
          </p:cNvPr>
          <p:cNvSpPr txBox="1"/>
          <p:nvPr/>
        </p:nvSpPr>
        <p:spPr>
          <a:xfrm>
            <a:off x="9473115" y="4069790"/>
            <a:ext cx="1409360" cy="369332"/>
          </a:xfrm>
          <a:prstGeom prst="rect">
            <a:avLst/>
          </a:prstGeom>
          <a:noFill/>
        </p:spPr>
        <p:txBody>
          <a:bodyPr wrap="none" rtlCol="0">
            <a:spAutoFit/>
          </a:bodyPr>
          <a:lstStyle/>
          <a:p>
            <a:r>
              <a:rPr kumimoji="1" lang="en-US" altLang="ja-JP" dirty="0">
                <a:solidFill>
                  <a:srgbClr val="FFFF00"/>
                </a:solidFill>
              </a:rPr>
              <a:t>Compact ERL</a:t>
            </a:r>
            <a:endParaRPr kumimoji="1" lang="ja-JP" altLang="en-US" dirty="0">
              <a:solidFill>
                <a:srgbClr val="FFFF00"/>
              </a:solidFill>
            </a:endParaRPr>
          </a:p>
        </p:txBody>
      </p:sp>
    </p:spTree>
    <p:extLst>
      <p:ext uri="{BB962C8B-B14F-4D97-AF65-F5344CB8AC3E}">
        <p14:creationId xmlns:p14="http://schemas.microsoft.com/office/powerpoint/2010/main" val="2773384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FCD07E8-D15E-31D8-C837-80FAA8D523D0}"/>
              </a:ext>
            </a:extLst>
          </p:cNvPr>
          <p:cNvSpPr>
            <a:spLocks noGrp="1"/>
          </p:cNvSpPr>
          <p:nvPr>
            <p:ph type="title"/>
          </p:nvPr>
        </p:nvSpPr>
        <p:spPr>
          <a:xfrm>
            <a:off x="858387" y="1"/>
            <a:ext cx="10515600" cy="514350"/>
          </a:xfrm>
        </p:spPr>
        <p:txBody>
          <a:bodyPr>
            <a:normAutofit fontScale="90000"/>
          </a:bodyPr>
          <a:lstStyle/>
          <a:p>
            <a:pPr algn="ctr"/>
            <a:r>
              <a:rPr kumimoji="1" lang="en-US" altLang="ja-JP" dirty="0">
                <a:latin typeface="Arial" panose="020B0604020202020204" pitchFamily="34" charset="0"/>
                <a:cs typeface="Arial" panose="020B0604020202020204" pitchFamily="34" charset="0"/>
              </a:rPr>
              <a:t>Agenda of ERL2022</a:t>
            </a:r>
            <a:endParaRPr kumimoji="1" lang="ja-JP" altLang="en-US" dirty="0">
              <a:latin typeface="Arial" panose="020B0604020202020204" pitchFamily="34" charset="0"/>
              <a:cs typeface="Arial" panose="020B0604020202020204" pitchFamily="34" charset="0"/>
            </a:endParaRPr>
          </a:p>
        </p:txBody>
      </p:sp>
      <p:pic>
        <p:nvPicPr>
          <p:cNvPr id="5" name="コンテンツ プレースホルダー 4">
            <a:extLst>
              <a:ext uri="{FF2B5EF4-FFF2-40B4-BE49-F238E27FC236}">
                <a16:creationId xmlns:a16="http://schemas.microsoft.com/office/drawing/2014/main" id="{FFD02C8F-DABC-C11D-F797-67FA56AF2C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8625" y="767879"/>
            <a:ext cx="2886332" cy="5950834"/>
          </a:xfrm>
        </p:spPr>
      </p:pic>
      <p:pic>
        <p:nvPicPr>
          <p:cNvPr id="7" name="図 6">
            <a:extLst>
              <a:ext uri="{FF2B5EF4-FFF2-40B4-BE49-F238E27FC236}">
                <a16:creationId xmlns:a16="http://schemas.microsoft.com/office/drawing/2014/main" id="{FC6DA787-AB1E-40DD-A71F-511B669D6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6444" y="767878"/>
            <a:ext cx="2776793" cy="4652411"/>
          </a:xfrm>
          <a:prstGeom prst="rect">
            <a:avLst/>
          </a:prstGeom>
        </p:spPr>
      </p:pic>
      <p:pic>
        <p:nvPicPr>
          <p:cNvPr id="9" name="図 8">
            <a:extLst>
              <a:ext uri="{FF2B5EF4-FFF2-40B4-BE49-F238E27FC236}">
                <a16:creationId xmlns:a16="http://schemas.microsoft.com/office/drawing/2014/main" id="{8C78DD02-412A-4B8C-7386-0414158A0F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7771" y="767879"/>
            <a:ext cx="2828887" cy="5985024"/>
          </a:xfrm>
          <a:prstGeom prst="rect">
            <a:avLst/>
          </a:prstGeom>
        </p:spPr>
      </p:pic>
      <p:pic>
        <p:nvPicPr>
          <p:cNvPr id="11" name="図 10">
            <a:extLst>
              <a:ext uri="{FF2B5EF4-FFF2-40B4-BE49-F238E27FC236}">
                <a16:creationId xmlns:a16="http://schemas.microsoft.com/office/drawing/2014/main" id="{96926B33-DD7D-BEDF-A40B-918AA62A95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11518" y="642938"/>
            <a:ext cx="2962469" cy="3429000"/>
          </a:xfrm>
          <a:prstGeom prst="rect">
            <a:avLst/>
          </a:prstGeom>
        </p:spPr>
      </p:pic>
      <p:sp>
        <p:nvSpPr>
          <p:cNvPr id="12" name="テキスト ボックス 11">
            <a:extLst>
              <a:ext uri="{FF2B5EF4-FFF2-40B4-BE49-F238E27FC236}">
                <a16:creationId xmlns:a16="http://schemas.microsoft.com/office/drawing/2014/main" id="{1F8891A7-3913-D885-844F-BF4B71C96DE5}"/>
              </a:ext>
            </a:extLst>
          </p:cNvPr>
          <p:cNvSpPr txBox="1"/>
          <p:nvPr/>
        </p:nvSpPr>
        <p:spPr>
          <a:xfrm>
            <a:off x="1272506" y="583213"/>
            <a:ext cx="1317990" cy="369332"/>
          </a:xfrm>
          <a:prstGeom prst="rect">
            <a:avLst/>
          </a:prstGeom>
          <a:noFill/>
        </p:spPr>
        <p:txBody>
          <a:bodyPr wrap="none" rtlCol="0">
            <a:spAutoFit/>
          </a:bodyPr>
          <a:lstStyle/>
          <a:p>
            <a:r>
              <a:rPr kumimoji="1" lang="en-US" altLang="ja-JP" dirty="0"/>
              <a:t>10/3 (Mon.)</a:t>
            </a:r>
            <a:endParaRPr kumimoji="1" lang="ja-JP" altLang="en-US" dirty="0"/>
          </a:p>
        </p:txBody>
      </p:sp>
      <p:sp>
        <p:nvSpPr>
          <p:cNvPr id="13" name="テキスト ボックス 12">
            <a:extLst>
              <a:ext uri="{FF2B5EF4-FFF2-40B4-BE49-F238E27FC236}">
                <a16:creationId xmlns:a16="http://schemas.microsoft.com/office/drawing/2014/main" id="{EC815958-E10A-C8E9-2A04-31A036477CE6}"/>
              </a:ext>
            </a:extLst>
          </p:cNvPr>
          <p:cNvSpPr txBox="1"/>
          <p:nvPr/>
        </p:nvSpPr>
        <p:spPr>
          <a:xfrm>
            <a:off x="3947861" y="582142"/>
            <a:ext cx="1212320" cy="369332"/>
          </a:xfrm>
          <a:prstGeom prst="rect">
            <a:avLst/>
          </a:prstGeom>
          <a:noFill/>
        </p:spPr>
        <p:txBody>
          <a:bodyPr wrap="none" rtlCol="0">
            <a:spAutoFit/>
          </a:bodyPr>
          <a:lstStyle/>
          <a:p>
            <a:r>
              <a:rPr kumimoji="1" lang="en-US" altLang="ja-JP" dirty="0"/>
              <a:t>10/4 (Tue.)</a:t>
            </a:r>
            <a:endParaRPr kumimoji="1" lang="ja-JP" altLang="en-US" dirty="0"/>
          </a:p>
        </p:txBody>
      </p:sp>
      <p:sp>
        <p:nvSpPr>
          <p:cNvPr id="14" name="テキスト ボックス 13">
            <a:extLst>
              <a:ext uri="{FF2B5EF4-FFF2-40B4-BE49-F238E27FC236}">
                <a16:creationId xmlns:a16="http://schemas.microsoft.com/office/drawing/2014/main" id="{6659A853-EAD9-C49F-3350-E3B8045C063C}"/>
              </a:ext>
            </a:extLst>
          </p:cNvPr>
          <p:cNvSpPr txBox="1"/>
          <p:nvPr/>
        </p:nvSpPr>
        <p:spPr>
          <a:xfrm>
            <a:off x="6639565" y="572423"/>
            <a:ext cx="1311128" cy="369332"/>
          </a:xfrm>
          <a:prstGeom prst="rect">
            <a:avLst/>
          </a:prstGeom>
          <a:noFill/>
        </p:spPr>
        <p:txBody>
          <a:bodyPr wrap="none" rtlCol="0">
            <a:spAutoFit/>
          </a:bodyPr>
          <a:lstStyle/>
          <a:p>
            <a:r>
              <a:rPr kumimoji="1" lang="en-US" altLang="ja-JP" dirty="0"/>
              <a:t>10/5 (Wed.)</a:t>
            </a:r>
            <a:endParaRPr kumimoji="1" lang="ja-JP" altLang="en-US" dirty="0"/>
          </a:p>
        </p:txBody>
      </p:sp>
      <p:sp>
        <p:nvSpPr>
          <p:cNvPr id="15" name="テキスト ボックス 14">
            <a:extLst>
              <a:ext uri="{FF2B5EF4-FFF2-40B4-BE49-F238E27FC236}">
                <a16:creationId xmlns:a16="http://schemas.microsoft.com/office/drawing/2014/main" id="{A6E2B92C-D893-E8ED-9EF8-5C511B008F0F}"/>
              </a:ext>
            </a:extLst>
          </p:cNvPr>
          <p:cNvSpPr txBox="1"/>
          <p:nvPr/>
        </p:nvSpPr>
        <p:spPr>
          <a:xfrm>
            <a:off x="9264248" y="582142"/>
            <a:ext cx="1233030" cy="369332"/>
          </a:xfrm>
          <a:prstGeom prst="rect">
            <a:avLst/>
          </a:prstGeom>
          <a:noFill/>
        </p:spPr>
        <p:txBody>
          <a:bodyPr wrap="none" rtlCol="0">
            <a:spAutoFit/>
          </a:bodyPr>
          <a:lstStyle/>
          <a:p>
            <a:r>
              <a:rPr kumimoji="1" lang="en-US" altLang="ja-JP" dirty="0"/>
              <a:t>10/6 (Thu.)</a:t>
            </a:r>
            <a:endParaRPr kumimoji="1" lang="ja-JP" altLang="en-US" dirty="0"/>
          </a:p>
        </p:txBody>
      </p:sp>
      <p:sp>
        <p:nvSpPr>
          <p:cNvPr id="16" name="テキスト ボックス 15">
            <a:extLst>
              <a:ext uri="{FF2B5EF4-FFF2-40B4-BE49-F238E27FC236}">
                <a16:creationId xmlns:a16="http://schemas.microsoft.com/office/drawing/2014/main" id="{A8F2F662-638B-AEBB-7F0B-633597EE136F}"/>
              </a:ext>
            </a:extLst>
          </p:cNvPr>
          <p:cNvSpPr txBox="1"/>
          <p:nvPr/>
        </p:nvSpPr>
        <p:spPr>
          <a:xfrm>
            <a:off x="989529" y="1939920"/>
            <a:ext cx="1937518" cy="461665"/>
          </a:xfrm>
          <a:prstGeom prst="rect">
            <a:avLst/>
          </a:prstGeom>
          <a:noFill/>
        </p:spPr>
        <p:txBody>
          <a:bodyPr wrap="none" rtlCol="0">
            <a:spAutoFit/>
          </a:bodyPr>
          <a:lstStyle/>
          <a:p>
            <a:r>
              <a:rPr kumimoji="1" lang="en-US" altLang="ja-JP" sz="1200" dirty="0">
                <a:solidFill>
                  <a:srgbClr val="FF0000"/>
                </a:solidFill>
              </a:rPr>
              <a:t>The European ERL Roadmap</a:t>
            </a:r>
          </a:p>
          <a:p>
            <a:r>
              <a:rPr kumimoji="1" lang="en-US" altLang="ja-JP" sz="1200" dirty="0">
                <a:solidFill>
                  <a:srgbClr val="FF0000"/>
                </a:solidFill>
              </a:rPr>
              <a:t>(Andrew Hutton)</a:t>
            </a:r>
            <a:endParaRPr kumimoji="1" lang="ja-JP" altLang="en-US" sz="1200" dirty="0">
              <a:solidFill>
                <a:srgbClr val="FF0000"/>
              </a:solidFill>
            </a:endParaRPr>
          </a:p>
        </p:txBody>
      </p:sp>
      <p:sp>
        <p:nvSpPr>
          <p:cNvPr id="17" name="テキスト ボックス 16">
            <a:extLst>
              <a:ext uri="{FF2B5EF4-FFF2-40B4-BE49-F238E27FC236}">
                <a16:creationId xmlns:a16="http://schemas.microsoft.com/office/drawing/2014/main" id="{4FE48962-8CBD-F701-DA4C-ABFA18EAF673}"/>
              </a:ext>
            </a:extLst>
          </p:cNvPr>
          <p:cNvSpPr txBox="1"/>
          <p:nvPr/>
        </p:nvSpPr>
        <p:spPr>
          <a:xfrm>
            <a:off x="1051602" y="2632418"/>
            <a:ext cx="1549976" cy="276999"/>
          </a:xfrm>
          <a:prstGeom prst="rect">
            <a:avLst/>
          </a:prstGeom>
          <a:noFill/>
        </p:spPr>
        <p:txBody>
          <a:bodyPr wrap="none" rtlCol="0">
            <a:spAutoFit/>
          </a:bodyPr>
          <a:lstStyle/>
          <a:p>
            <a:r>
              <a:rPr kumimoji="1" lang="en-US" altLang="ja-JP" sz="1200" dirty="0"/>
              <a:t>Facility Report  (WG1)</a:t>
            </a:r>
            <a:endParaRPr kumimoji="1" lang="ja-JP" altLang="en-US" sz="1200" dirty="0"/>
          </a:p>
        </p:txBody>
      </p:sp>
      <p:sp>
        <p:nvSpPr>
          <p:cNvPr id="20" name="テキスト ボックス 19">
            <a:extLst>
              <a:ext uri="{FF2B5EF4-FFF2-40B4-BE49-F238E27FC236}">
                <a16:creationId xmlns:a16="http://schemas.microsoft.com/office/drawing/2014/main" id="{F9187AED-1C85-0424-566F-FA78CBA78DA8}"/>
              </a:ext>
            </a:extLst>
          </p:cNvPr>
          <p:cNvSpPr txBox="1"/>
          <p:nvPr/>
        </p:nvSpPr>
        <p:spPr>
          <a:xfrm>
            <a:off x="1053440" y="4664830"/>
            <a:ext cx="878061" cy="276999"/>
          </a:xfrm>
          <a:prstGeom prst="rect">
            <a:avLst/>
          </a:prstGeom>
          <a:noFill/>
        </p:spPr>
        <p:txBody>
          <a:bodyPr wrap="none" rtlCol="0">
            <a:spAutoFit/>
          </a:bodyPr>
          <a:lstStyle/>
          <a:p>
            <a:r>
              <a:rPr kumimoji="1" lang="en-US" altLang="ja-JP" sz="1200" dirty="0"/>
              <a:t>CBETA tour</a:t>
            </a:r>
            <a:endParaRPr kumimoji="1" lang="ja-JP" altLang="en-US" sz="1200" dirty="0"/>
          </a:p>
        </p:txBody>
      </p:sp>
      <p:sp>
        <p:nvSpPr>
          <p:cNvPr id="21" name="テキスト ボックス 20">
            <a:extLst>
              <a:ext uri="{FF2B5EF4-FFF2-40B4-BE49-F238E27FC236}">
                <a16:creationId xmlns:a16="http://schemas.microsoft.com/office/drawing/2014/main" id="{D58C2AB8-C8C1-40D4-3B0F-95E1AE702E81}"/>
              </a:ext>
            </a:extLst>
          </p:cNvPr>
          <p:cNvSpPr txBox="1"/>
          <p:nvPr/>
        </p:nvSpPr>
        <p:spPr>
          <a:xfrm>
            <a:off x="1051602" y="5951621"/>
            <a:ext cx="812851" cy="276999"/>
          </a:xfrm>
          <a:prstGeom prst="rect">
            <a:avLst/>
          </a:prstGeom>
          <a:noFill/>
        </p:spPr>
        <p:txBody>
          <a:bodyPr wrap="none" rtlCol="0">
            <a:spAutoFit/>
          </a:bodyPr>
          <a:lstStyle/>
          <a:p>
            <a:r>
              <a:rPr kumimoji="1" lang="en-US" altLang="ja-JP" sz="1200" dirty="0"/>
              <a:t>Reception</a:t>
            </a:r>
            <a:endParaRPr kumimoji="1" lang="ja-JP" altLang="en-US" sz="1200" dirty="0"/>
          </a:p>
        </p:txBody>
      </p:sp>
      <p:sp>
        <p:nvSpPr>
          <p:cNvPr id="22" name="テキスト ボックス 21">
            <a:extLst>
              <a:ext uri="{FF2B5EF4-FFF2-40B4-BE49-F238E27FC236}">
                <a16:creationId xmlns:a16="http://schemas.microsoft.com/office/drawing/2014/main" id="{2B360442-00FC-37F0-128B-DBA8793CEF22}"/>
              </a:ext>
            </a:extLst>
          </p:cNvPr>
          <p:cNvSpPr txBox="1"/>
          <p:nvPr/>
        </p:nvSpPr>
        <p:spPr>
          <a:xfrm>
            <a:off x="3502273" y="1572007"/>
            <a:ext cx="2108334" cy="461665"/>
          </a:xfrm>
          <a:prstGeom prst="rect">
            <a:avLst/>
          </a:prstGeom>
          <a:noFill/>
        </p:spPr>
        <p:txBody>
          <a:bodyPr wrap="none" rtlCol="0">
            <a:spAutoFit/>
          </a:bodyPr>
          <a:lstStyle/>
          <a:p>
            <a:r>
              <a:rPr kumimoji="1" lang="en-US" altLang="ja-JP" sz="1200" dirty="0"/>
              <a:t>Beam Dynamics &amp; Instruments</a:t>
            </a:r>
          </a:p>
          <a:p>
            <a:r>
              <a:rPr kumimoji="1" lang="en-US" altLang="ja-JP" sz="1200" dirty="0"/>
              <a:t>(WG2)</a:t>
            </a:r>
            <a:endParaRPr kumimoji="1" lang="ja-JP" altLang="en-US" sz="1200" dirty="0"/>
          </a:p>
        </p:txBody>
      </p:sp>
      <p:sp>
        <p:nvSpPr>
          <p:cNvPr id="23" name="テキスト ボックス 22">
            <a:extLst>
              <a:ext uri="{FF2B5EF4-FFF2-40B4-BE49-F238E27FC236}">
                <a16:creationId xmlns:a16="http://schemas.microsoft.com/office/drawing/2014/main" id="{66BFDD31-E87D-D3F9-FF68-CFBFB104797A}"/>
              </a:ext>
            </a:extLst>
          </p:cNvPr>
          <p:cNvSpPr txBox="1"/>
          <p:nvPr/>
        </p:nvSpPr>
        <p:spPr>
          <a:xfrm>
            <a:off x="3574857" y="2632418"/>
            <a:ext cx="2108334" cy="461665"/>
          </a:xfrm>
          <a:prstGeom prst="rect">
            <a:avLst/>
          </a:prstGeom>
          <a:noFill/>
        </p:spPr>
        <p:txBody>
          <a:bodyPr wrap="none" rtlCol="0">
            <a:spAutoFit/>
          </a:bodyPr>
          <a:lstStyle/>
          <a:p>
            <a:r>
              <a:rPr kumimoji="1" lang="en-US" altLang="ja-JP" sz="1200" dirty="0"/>
              <a:t>Beam Dynamics &amp; Instruments</a:t>
            </a:r>
          </a:p>
          <a:p>
            <a:r>
              <a:rPr kumimoji="1" lang="en-US" altLang="ja-JP" sz="1200" dirty="0"/>
              <a:t>(WG2)</a:t>
            </a:r>
            <a:endParaRPr kumimoji="1" lang="ja-JP" altLang="en-US" sz="1200" dirty="0"/>
          </a:p>
        </p:txBody>
      </p:sp>
      <p:sp>
        <p:nvSpPr>
          <p:cNvPr id="24" name="テキスト ボックス 23">
            <a:extLst>
              <a:ext uri="{FF2B5EF4-FFF2-40B4-BE49-F238E27FC236}">
                <a16:creationId xmlns:a16="http://schemas.microsoft.com/office/drawing/2014/main" id="{9E557597-DDD3-DC69-C4B2-B44CEC268FFF}"/>
              </a:ext>
            </a:extLst>
          </p:cNvPr>
          <p:cNvSpPr txBox="1"/>
          <p:nvPr/>
        </p:nvSpPr>
        <p:spPr>
          <a:xfrm>
            <a:off x="3621654" y="3980186"/>
            <a:ext cx="848246" cy="276999"/>
          </a:xfrm>
          <a:prstGeom prst="rect">
            <a:avLst/>
          </a:prstGeom>
          <a:noFill/>
        </p:spPr>
        <p:txBody>
          <a:bodyPr wrap="none" rtlCol="0">
            <a:spAutoFit/>
          </a:bodyPr>
          <a:lstStyle/>
          <a:p>
            <a:r>
              <a:rPr kumimoji="1" lang="en-US" altLang="ja-JP" sz="1200" dirty="0">
                <a:solidFill>
                  <a:srgbClr val="FF0000"/>
                </a:solidFill>
              </a:rPr>
              <a:t>SRF (WG4)</a:t>
            </a:r>
            <a:endParaRPr kumimoji="1" lang="ja-JP" altLang="en-US" sz="1200" dirty="0">
              <a:solidFill>
                <a:srgbClr val="FF0000"/>
              </a:solidFill>
            </a:endParaRPr>
          </a:p>
        </p:txBody>
      </p:sp>
      <p:sp>
        <p:nvSpPr>
          <p:cNvPr id="25" name="テキスト ボックス 24">
            <a:extLst>
              <a:ext uri="{FF2B5EF4-FFF2-40B4-BE49-F238E27FC236}">
                <a16:creationId xmlns:a16="http://schemas.microsoft.com/office/drawing/2014/main" id="{6842CCD0-03FF-30D9-32B9-FFBBF01B4A93}"/>
              </a:ext>
            </a:extLst>
          </p:cNvPr>
          <p:cNvSpPr txBox="1"/>
          <p:nvPr/>
        </p:nvSpPr>
        <p:spPr>
          <a:xfrm>
            <a:off x="6446883" y="4363141"/>
            <a:ext cx="848246" cy="276999"/>
          </a:xfrm>
          <a:prstGeom prst="rect">
            <a:avLst/>
          </a:prstGeom>
          <a:noFill/>
        </p:spPr>
        <p:txBody>
          <a:bodyPr wrap="none" rtlCol="0">
            <a:spAutoFit/>
          </a:bodyPr>
          <a:lstStyle/>
          <a:p>
            <a:r>
              <a:rPr kumimoji="1" lang="en-US" altLang="ja-JP" sz="1200" dirty="0">
                <a:solidFill>
                  <a:srgbClr val="FF0000"/>
                </a:solidFill>
              </a:rPr>
              <a:t>SRF (WG4)</a:t>
            </a:r>
            <a:endParaRPr kumimoji="1" lang="ja-JP" altLang="en-US" sz="1200" dirty="0">
              <a:solidFill>
                <a:srgbClr val="FF0000"/>
              </a:solidFill>
            </a:endParaRPr>
          </a:p>
        </p:txBody>
      </p:sp>
      <p:sp>
        <p:nvSpPr>
          <p:cNvPr id="26" name="テキスト ボックス 25">
            <a:extLst>
              <a:ext uri="{FF2B5EF4-FFF2-40B4-BE49-F238E27FC236}">
                <a16:creationId xmlns:a16="http://schemas.microsoft.com/office/drawing/2014/main" id="{958D8FA9-90FA-0734-5D61-32BEF598E972}"/>
              </a:ext>
            </a:extLst>
          </p:cNvPr>
          <p:cNvSpPr txBox="1"/>
          <p:nvPr/>
        </p:nvSpPr>
        <p:spPr>
          <a:xfrm>
            <a:off x="9152076" y="1672213"/>
            <a:ext cx="848246" cy="276999"/>
          </a:xfrm>
          <a:prstGeom prst="rect">
            <a:avLst/>
          </a:prstGeom>
          <a:noFill/>
        </p:spPr>
        <p:txBody>
          <a:bodyPr wrap="none" rtlCol="0">
            <a:spAutoFit/>
          </a:bodyPr>
          <a:lstStyle/>
          <a:p>
            <a:r>
              <a:rPr kumimoji="1" lang="en-US" altLang="ja-JP" sz="1200" dirty="0">
                <a:solidFill>
                  <a:srgbClr val="FF0000"/>
                </a:solidFill>
              </a:rPr>
              <a:t>SRF (WG4)</a:t>
            </a:r>
            <a:endParaRPr kumimoji="1" lang="ja-JP" altLang="en-US" sz="1200" dirty="0">
              <a:solidFill>
                <a:srgbClr val="FF0000"/>
              </a:solidFill>
            </a:endParaRPr>
          </a:p>
        </p:txBody>
      </p:sp>
      <p:sp>
        <p:nvSpPr>
          <p:cNvPr id="27" name="テキスト ボックス 26">
            <a:extLst>
              <a:ext uri="{FF2B5EF4-FFF2-40B4-BE49-F238E27FC236}">
                <a16:creationId xmlns:a16="http://schemas.microsoft.com/office/drawing/2014/main" id="{82615C3D-966B-A8D6-ED0F-C2A381D74577}"/>
              </a:ext>
            </a:extLst>
          </p:cNvPr>
          <p:cNvSpPr txBox="1"/>
          <p:nvPr/>
        </p:nvSpPr>
        <p:spPr>
          <a:xfrm>
            <a:off x="3441463" y="4824329"/>
            <a:ext cx="1688283" cy="276999"/>
          </a:xfrm>
          <a:prstGeom prst="rect">
            <a:avLst/>
          </a:prstGeom>
          <a:noFill/>
        </p:spPr>
        <p:txBody>
          <a:bodyPr wrap="none" rtlCol="0">
            <a:spAutoFit/>
          </a:bodyPr>
          <a:lstStyle/>
          <a:p>
            <a:r>
              <a:rPr kumimoji="1" lang="en-US" altLang="ja-JP" sz="1200" dirty="0"/>
              <a:t>Electron sources (WG3) </a:t>
            </a:r>
            <a:endParaRPr kumimoji="1" lang="ja-JP" altLang="en-US" sz="1200" dirty="0"/>
          </a:p>
        </p:txBody>
      </p:sp>
      <p:sp>
        <p:nvSpPr>
          <p:cNvPr id="28" name="テキスト ボックス 27">
            <a:extLst>
              <a:ext uri="{FF2B5EF4-FFF2-40B4-BE49-F238E27FC236}">
                <a16:creationId xmlns:a16="http://schemas.microsoft.com/office/drawing/2014/main" id="{75709E2A-1636-4A32-707D-BF031369A455}"/>
              </a:ext>
            </a:extLst>
          </p:cNvPr>
          <p:cNvSpPr txBox="1"/>
          <p:nvPr/>
        </p:nvSpPr>
        <p:spPr>
          <a:xfrm>
            <a:off x="6404440" y="3689760"/>
            <a:ext cx="1688283" cy="276999"/>
          </a:xfrm>
          <a:prstGeom prst="rect">
            <a:avLst/>
          </a:prstGeom>
          <a:noFill/>
        </p:spPr>
        <p:txBody>
          <a:bodyPr wrap="none" rtlCol="0">
            <a:spAutoFit/>
          </a:bodyPr>
          <a:lstStyle/>
          <a:p>
            <a:r>
              <a:rPr kumimoji="1" lang="en-US" altLang="ja-JP" sz="1200" dirty="0"/>
              <a:t>Electron sources (WG3) </a:t>
            </a:r>
            <a:endParaRPr kumimoji="1" lang="ja-JP" altLang="en-US" sz="1200" dirty="0"/>
          </a:p>
        </p:txBody>
      </p:sp>
      <p:sp>
        <p:nvSpPr>
          <p:cNvPr id="29" name="テキスト ボックス 28">
            <a:extLst>
              <a:ext uri="{FF2B5EF4-FFF2-40B4-BE49-F238E27FC236}">
                <a16:creationId xmlns:a16="http://schemas.microsoft.com/office/drawing/2014/main" id="{194D6ED4-7BF9-F89B-D73C-D30148E2D9D7}"/>
              </a:ext>
            </a:extLst>
          </p:cNvPr>
          <p:cNvSpPr txBox="1"/>
          <p:nvPr/>
        </p:nvSpPr>
        <p:spPr>
          <a:xfrm>
            <a:off x="9048610" y="2586251"/>
            <a:ext cx="1688283" cy="276999"/>
          </a:xfrm>
          <a:prstGeom prst="rect">
            <a:avLst/>
          </a:prstGeom>
          <a:noFill/>
        </p:spPr>
        <p:txBody>
          <a:bodyPr wrap="none" rtlCol="0">
            <a:spAutoFit/>
          </a:bodyPr>
          <a:lstStyle/>
          <a:p>
            <a:r>
              <a:rPr kumimoji="1" lang="en-US" altLang="ja-JP" sz="1200" dirty="0"/>
              <a:t>Electron sources (WG3) </a:t>
            </a:r>
            <a:endParaRPr kumimoji="1" lang="ja-JP" altLang="en-US" sz="1200" dirty="0"/>
          </a:p>
        </p:txBody>
      </p:sp>
      <p:sp>
        <p:nvSpPr>
          <p:cNvPr id="30" name="テキスト ボックス 29">
            <a:extLst>
              <a:ext uri="{FF2B5EF4-FFF2-40B4-BE49-F238E27FC236}">
                <a16:creationId xmlns:a16="http://schemas.microsoft.com/office/drawing/2014/main" id="{47A0055A-033B-5CF9-54C2-AB88A58E46DA}"/>
              </a:ext>
            </a:extLst>
          </p:cNvPr>
          <p:cNvSpPr txBox="1"/>
          <p:nvPr/>
        </p:nvSpPr>
        <p:spPr>
          <a:xfrm>
            <a:off x="6324062" y="1721137"/>
            <a:ext cx="1802545" cy="276999"/>
          </a:xfrm>
          <a:prstGeom prst="rect">
            <a:avLst/>
          </a:prstGeom>
          <a:noFill/>
        </p:spPr>
        <p:txBody>
          <a:bodyPr wrap="none" rtlCol="0">
            <a:spAutoFit/>
          </a:bodyPr>
          <a:lstStyle/>
          <a:p>
            <a:r>
              <a:rPr kumimoji="1" lang="en-US" altLang="ja-JP" sz="1200" dirty="0">
                <a:solidFill>
                  <a:srgbClr val="0000CC"/>
                </a:solidFill>
              </a:rPr>
              <a:t>Uses &amp; Application (WG5)</a:t>
            </a:r>
            <a:endParaRPr kumimoji="1" lang="ja-JP" altLang="en-US" sz="1200" dirty="0">
              <a:solidFill>
                <a:srgbClr val="0000CC"/>
              </a:solidFill>
            </a:endParaRPr>
          </a:p>
        </p:txBody>
      </p:sp>
      <p:sp>
        <p:nvSpPr>
          <p:cNvPr id="31" name="テキスト ボックス 30">
            <a:extLst>
              <a:ext uri="{FF2B5EF4-FFF2-40B4-BE49-F238E27FC236}">
                <a16:creationId xmlns:a16="http://schemas.microsoft.com/office/drawing/2014/main" id="{512422DA-A202-DEA6-1B6B-BCD2FE6C23E1}"/>
              </a:ext>
            </a:extLst>
          </p:cNvPr>
          <p:cNvSpPr txBox="1"/>
          <p:nvPr/>
        </p:nvSpPr>
        <p:spPr>
          <a:xfrm>
            <a:off x="6363460" y="2669170"/>
            <a:ext cx="1802545" cy="276999"/>
          </a:xfrm>
          <a:prstGeom prst="rect">
            <a:avLst/>
          </a:prstGeom>
          <a:noFill/>
        </p:spPr>
        <p:txBody>
          <a:bodyPr wrap="none" rtlCol="0">
            <a:spAutoFit/>
          </a:bodyPr>
          <a:lstStyle/>
          <a:p>
            <a:r>
              <a:rPr kumimoji="1" lang="en-US" altLang="ja-JP" sz="1200" dirty="0">
                <a:solidFill>
                  <a:srgbClr val="0000CC"/>
                </a:solidFill>
              </a:rPr>
              <a:t>Uses &amp; Application (WG5)</a:t>
            </a:r>
            <a:endParaRPr kumimoji="1" lang="ja-JP" altLang="en-US" sz="1200" dirty="0">
              <a:solidFill>
                <a:srgbClr val="0000CC"/>
              </a:solidFill>
            </a:endParaRPr>
          </a:p>
        </p:txBody>
      </p:sp>
      <p:sp>
        <p:nvSpPr>
          <p:cNvPr id="32" name="テキスト ボックス 31">
            <a:extLst>
              <a:ext uri="{FF2B5EF4-FFF2-40B4-BE49-F238E27FC236}">
                <a16:creationId xmlns:a16="http://schemas.microsoft.com/office/drawing/2014/main" id="{DA895AC4-EF3C-B37A-11FB-DD334FAEAB40}"/>
              </a:ext>
            </a:extLst>
          </p:cNvPr>
          <p:cNvSpPr txBox="1"/>
          <p:nvPr/>
        </p:nvSpPr>
        <p:spPr>
          <a:xfrm>
            <a:off x="9357286" y="2955583"/>
            <a:ext cx="1139992" cy="276999"/>
          </a:xfrm>
          <a:prstGeom prst="rect">
            <a:avLst/>
          </a:prstGeom>
          <a:noFill/>
        </p:spPr>
        <p:txBody>
          <a:bodyPr wrap="none" rtlCol="0">
            <a:spAutoFit/>
          </a:bodyPr>
          <a:lstStyle/>
          <a:p>
            <a:r>
              <a:rPr kumimoji="1" lang="en-US" altLang="ja-JP" sz="1200" dirty="0">
                <a:solidFill>
                  <a:schemeClr val="bg1"/>
                </a:solidFill>
              </a:rPr>
              <a:t>WG summaries</a:t>
            </a:r>
            <a:endParaRPr kumimoji="1" lang="ja-JP" altLang="en-US" sz="1200" dirty="0">
              <a:solidFill>
                <a:schemeClr val="bg1"/>
              </a:solidFill>
            </a:endParaRPr>
          </a:p>
        </p:txBody>
      </p:sp>
      <p:sp>
        <p:nvSpPr>
          <p:cNvPr id="33" name="テキスト ボックス 32">
            <a:extLst>
              <a:ext uri="{FF2B5EF4-FFF2-40B4-BE49-F238E27FC236}">
                <a16:creationId xmlns:a16="http://schemas.microsoft.com/office/drawing/2014/main" id="{B9246985-3E82-F99E-5FB7-2CD37DD44DA5}"/>
              </a:ext>
            </a:extLst>
          </p:cNvPr>
          <p:cNvSpPr txBox="1"/>
          <p:nvPr/>
        </p:nvSpPr>
        <p:spPr>
          <a:xfrm>
            <a:off x="6738146" y="5420289"/>
            <a:ext cx="546945" cy="276999"/>
          </a:xfrm>
          <a:prstGeom prst="rect">
            <a:avLst/>
          </a:prstGeom>
          <a:noFill/>
        </p:spPr>
        <p:txBody>
          <a:bodyPr wrap="none" rtlCol="0">
            <a:spAutoFit/>
          </a:bodyPr>
          <a:lstStyle/>
          <a:p>
            <a:r>
              <a:rPr kumimoji="1" lang="en-US" altLang="ja-JP" sz="1200" dirty="0"/>
              <a:t>Picnic</a:t>
            </a:r>
            <a:endParaRPr kumimoji="1" lang="ja-JP" altLang="en-US" sz="1200" dirty="0"/>
          </a:p>
        </p:txBody>
      </p:sp>
      <p:sp>
        <p:nvSpPr>
          <p:cNvPr id="34" name="テキスト ボックス 33">
            <a:extLst>
              <a:ext uri="{FF2B5EF4-FFF2-40B4-BE49-F238E27FC236}">
                <a16:creationId xmlns:a16="http://schemas.microsoft.com/office/drawing/2014/main" id="{2C4EC709-1968-6114-BC92-41702F441332}"/>
              </a:ext>
            </a:extLst>
          </p:cNvPr>
          <p:cNvSpPr txBox="1"/>
          <p:nvPr/>
        </p:nvSpPr>
        <p:spPr>
          <a:xfrm>
            <a:off x="1012532" y="1756673"/>
            <a:ext cx="774058" cy="276999"/>
          </a:xfrm>
          <a:prstGeom prst="rect">
            <a:avLst/>
          </a:prstGeom>
          <a:noFill/>
        </p:spPr>
        <p:txBody>
          <a:bodyPr wrap="none" rtlCol="0">
            <a:spAutoFit/>
          </a:bodyPr>
          <a:lstStyle/>
          <a:p>
            <a:r>
              <a:rPr kumimoji="1" lang="en-US" altLang="ja-JP" sz="1200" dirty="0"/>
              <a:t>Welcome</a:t>
            </a:r>
            <a:endParaRPr kumimoji="1" lang="ja-JP" altLang="en-US" sz="1200" dirty="0"/>
          </a:p>
        </p:txBody>
      </p:sp>
      <p:sp>
        <p:nvSpPr>
          <p:cNvPr id="35" name="テキスト ボックス 34">
            <a:extLst>
              <a:ext uri="{FF2B5EF4-FFF2-40B4-BE49-F238E27FC236}">
                <a16:creationId xmlns:a16="http://schemas.microsoft.com/office/drawing/2014/main" id="{F613A612-E8EC-3FB4-EC70-8D04569EE7F6}"/>
              </a:ext>
            </a:extLst>
          </p:cNvPr>
          <p:cNvSpPr txBox="1"/>
          <p:nvPr/>
        </p:nvSpPr>
        <p:spPr>
          <a:xfrm>
            <a:off x="999185" y="3743296"/>
            <a:ext cx="1549976" cy="276999"/>
          </a:xfrm>
          <a:prstGeom prst="rect">
            <a:avLst/>
          </a:prstGeom>
          <a:noFill/>
        </p:spPr>
        <p:txBody>
          <a:bodyPr wrap="none" rtlCol="0">
            <a:spAutoFit/>
          </a:bodyPr>
          <a:lstStyle/>
          <a:p>
            <a:r>
              <a:rPr kumimoji="1" lang="en-US" altLang="ja-JP" sz="1200" dirty="0"/>
              <a:t>Facility Report  (WG1)</a:t>
            </a:r>
            <a:endParaRPr kumimoji="1" lang="ja-JP" altLang="en-US" sz="1200" dirty="0"/>
          </a:p>
        </p:txBody>
      </p:sp>
      <p:sp>
        <p:nvSpPr>
          <p:cNvPr id="36" name="テキスト ボックス 35">
            <a:extLst>
              <a:ext uri="{FF2B5EF4-FFF2-40B4-BE49-F238E27FC236}">
                <a16:creationId xmlns:a16="http://schemas.microsoft.com/office/drawing/2014/main" id="{FA94AA66-70C1-1A60-4EF3-F5242B85537C}"/>
              </a:ext>
            </a:extLst>
          </p:cNvPr>
          <p:cNvSpPr txBox="1"/>
          <p:nvPr/>
        </p:nvSpPr>
        <p:spPr>
          <a:xfrm>
            <a:off x="9344745" y="3151195"/>
            <a:ext cx="667170" cy="276999"/>
          </a:xfrm>
          <a:prstGeom prst="rect">
            <a:avLst/>
          </a:prstGeom>
          <a:noFill/>
        </p:spPr>
        <p:txBody>
          <a:bodyPr wrap="none" rtlCol="0">
            <a:spAutoFit/>
          </a:bodyPr>
          <a:lstStyle/>
          <a:p>
            <a:r>
              <a:rPr kumimoji="1" lang="en-US" altLang="ja-JP" sz="1200" dirty="0">
                <a:solidFill>
                  <a:schemeClr val="bg1"/>
                </a:solidFill>
              </a:rPr>
              <a:t>Closing </a:t>
            </a:r>
            <a:endParaRPr kumimoji="1" lang="ja-JP" altLang="en-US" sz="1200" dirty="0">
              <a:solidFill>
                <a:schemeClr val="bg1"/>
              </a:solidFill>
            </a:endParaRPr>
          </a:p>
        </p:txBody>
      </p:sp>
      <p:sp>
        <p:nvSpPr>
          <p:cNvPr id="37" name="テキスト ボックス 36">
            <a:extLst>
              <a:ext uri="{FF2B5EF4-FFF2-40B4-BE49-F238E27FC236}">
                <a16:creationId xmlns:a16="http://schemas.microsoft.com/office/drawing/2014/main" id="{46FAF43D-FCC6-2CF8-9AB5-23FBB747E1D1}"/>
              </a:ext>
            </a:extLst>
          </p:cNvPr>
          <p:cNvSpPr txBox="1"/>
          <p:nvPr/>
        </p:nvSpPr>
        <p:spPr>
          <a:xfrm>
            <a:off x="-11523" y="1208016"/>
            <a:ext cx="506870" cy="307777"/>
          </a:xfrm>
          <a:prstGeom prst="rect">
            <a:avLst/>
          </a:prstGeom>
          <a:noFill/>
        </p:spPr>
        <p:txBody>
          <a:bodyPr wrap="none" rtlCol="0">
            <a:spAutoFit/>
          </a:bodyPr>
          <a:lstStyle/>
          <a:p>
            <a:r>
              <a:rPr kumimoji="1" lang="en-US" altLang="ja-JP" sz="1400" dirty="0"/>
              <a:t>8:00</a:t>
            </a:r>
            <a:endParaRPr kumimoji="1" lang="ja-JP" altLang="en-US" sz="1400" dirty="0"/>
          </a:p>
        </p:txBody>
      </p:sp>
      <p:sp>
        <p:nvSpPr>
          <p:cNvPr id="40" name="テキスト ボックス 39">
            <a:extLst>
              <a:ext uri="{FF2B5EF4-FFF2-40B4-BE49-F238E27FC236}">
                <a16:creationId xmlns:a16="http://schemas.microsoft.com/office/drawing/2014/main" id="{42D2932A-0D44-FC03-DA7C-185D341E682E}"/>
              </a:ext>
            </a:extLst>
          </p:cNvPr>
          <p:cNvSpPr txBox="1"/>
          <p:nvPr/>
        </p:nvSpPr>
        <p:spPr>
          <a:xfrm>
            <a:off x="-11523" y="5120206"/>
            <a:ext cx="598241" cy="307777"/>
          </a:xfrm>
          <a:prstGeom prst="rect">
            <a:avLst/>
          </a:prstGeom>
          <a:noFill/>
        </p:spPr>
        <p:txBody>
          <a:bodyPr wrap="none" rtlCol="0">
            <a:spAutoFit/>
          </a:bodyPr>
          <a:lstStyle/>
          <a:p>
            <a:r>
              <a:rPr kumimoji="1" lang="en-US" altLang="ja-JP" sz="1400" dirty="0"/>
              <a:t>17:00</a:t>
            </a:r>
            <a:endParaRPr kumimoji="1" lang="ja-JP" altLang="en-US" sz="1400" dirty="0"/>
          </a:p>
        </p:txBody>
      </p:sp>
      <p:sp>
        <p:nvSpPr>
          <p:cNvPr id="41" name="テキスト ボックス 40">
            <a:extLst>
              <a:ext uri="{FF2B5EF4-FFF2-40B4-BE49-F238E27FC236}">
                <a16:creationId xmlns:a16="http://schemas.microsoft.com/office/drawing/2014/main" id="{B8FF1D4B-8E70-4E2D-AC57-307AA76D5DA7}"/>
              </a:ext>
            </a:extLst>
          </p:cNvPr>
          <p:cNvSpPr txBox="1"/>
          <p:nvPr/>
        </p:nvSpPr>
        <p:spPr>
          <a:xfrm>
            <a:off x="8626658" y="4281681"/>
            <a:ext cx="3398879" cy="1384995"/>
          </a:xfrm>
          <a:prstGeom prst="rect">
            <a:avLst/>
          </a:prstGeom>
          <a:noFill/>
        </p:spPr>
        <p:txBody>
          <a:bodyPr wrap="none" rtlCol="0">
            <a:spAutoFit/>
          </a:bodyPr>
          <a:lstStyle/>
          <a:p>
            <a:r>
              <a:rPr kumimoji="1" lang="en-US" altLang="ja-JP" sz="1400" b="1" u="sng" dirty="0"/>
              <a:t>5 Working Groups (WG)</a:t>
            </a:r>
          </a:p>
          <a:p>
            <a:pPr marL="171450" indent="-171450">
              <a:buFont typeface="Arial" panose="020B0604020202020204" pitchFamily="34" charset="0"/>
              <a:buChar char="•"/>
            </a:pPr>
            <a:r>
              <a:rPr kumimoji="1" lang="en-US" altLang="ja-JP" sz="1400" dirty="0"/>
              <a:t>WG1 : Facility Report  </a:t>
            </a:r>
          </a:p>
          <a:p>
            <a:pPr marL="171450" indent="-171450">
              <a:buFont typeface="Arial" panose="020B0604020202020204" pitchFamily="34" charset="0"/>
              <a:buChar char="•"/>
            </a:pPr>
            <a:r>
              <a:rPr kumimoji="1" lang="en-US" altLang="ja-JP" sz="1400" dirty="0"/>
              <a:t>WG2 : Beam Dynamics &amp; Instrumentation</a:t>
            </a:r>
          </a:p>
          <a:p>
            <a:pPr marL="171450" indent="-171450">
              <a:buFont typeface="Arial" panose="020B0604020202020204" pitchFamily="34" charset="0"/>
              <a:buChar char="•"/>
            </a:pPr>
            <a:r>
              <a:rPr kumimoji="1" lang="en-US" altLang="ja-JP" sz="1400" dirty="0"/>
              <a:t>WG3: Electron sources</a:t>
            </a:r>
          </a:p>
          <a:p>
            <a:pPr marL="171450" indent="-171450">
              <a:buFont typeface="Arial" panose="020B0604020202020204" pitchFamily="34" charset="0"/>
              <a:buChar char="•"/>
            </a:pPr>
            <a:r>
              <a:rPr kumimoji="1" lang="en-US" altLang="ja-JP" sz="1400" dirty="0">
                <a:solidFill>
                  <a:srgbClr val="FF0000"/>
                </a:solidFill>
              </a:rPr>
              <a:t>WG4: SRF</a:t>
            </a:r>
          </a:p>
          <a:p>
            <a:pPr marL="171450" indent="-171450">
              <a:buFont typeface="Arial" panose="020B0604020202020204" pitchFamily="34" charset="0"/>
              <a:buChar char="•"/>
            </a:pPr>
            <a:r>
              <a:rPr kumimoji="1" lang="en-US" altLang="ja-JP" sz="1400" dirty="0"/>
              <a:t>WG5: Uses &amp; Application </a:t>
            </a:r>
            <a:endParaRPr kumimoji="1" lang="ja-JP" altLang="en-US" sz="1400" dirty="0"/>
          </a:p>
        </p:txBody>
      </p:sp>
    </p:spTree>
    <p:extLst>
      <p:ext uri="{BB962C8B-B14F-4D97-AF65-F5344CB8AC3E}">
        <p14:creationId xmlns:p14="http://schemas.microsoft.com/office/powerpoint/2010/main" val="31483318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2ADBCB-AD94-AB3A-ACB9-4767CE615DCC}"/>
              </a:ext>
            </a:extLst>
          </p:cNvPr>
          <p:cNvSpPr>
            <a:spLocks noGrp="1"/>
          </p:cNvSpPr>
          <p:nvPr>
            <p:ph type="title"/>
          </p:nvPr>
        </p:nvSpPr>
        <p:spPr>
          <a:xfrm>
            <a:off x="838200" y="0"/>
            <a:ext cx="10515600" cy="735013"/>
          </a:xfrm>
        </p:spPr>
        <p:txBody>
          <a:bodyPr/>
          <a:lstStyle/>
          <a:p>
            <a:pPr algn="ctr"/>
            <a:r>
              <a:rPr kumimoji="1" lang="en-US" altLang="ja-JP" dirty="0">
                <a:latin typeface="Arial" panose="020B0604020202020204" pitchFamily="34" charset="0"/>
                <a:cs typeface="Arial" panose="020B0604020202020204" pitchFamily="34" charset="0"/>
              </a:rPr>
              <a:t>Pictures &amp; statistics</a:t>
            </a:r>
            <a:endParaRPr kumimoji="1" lang="ja-JP" altLang="en-US" dirty="0">
              <a:latin typeface="Arial" panose="020B0604020202020204" pitchFamily="34" charset="0"/>
              <a:cs typeface="Arial" panose="020B0604020202020204" pitchFamily="34" charset="0"/>
            </a:endParaRPr>
          </a:p>
        </p:txBody>
      </p:sp>
      <p:pic>
        <p:nvPicPr>
          <p:cNvPr id="8" name="コンテンツ プレースホルダー 7">
            <a:extLst>
              <a:ext uri="{FF2B5EF4-FFF2-40B4-BE49-F238E27FC236}">
                <a16:creationId xmlns:a16="http://schemas.microsoft.com/office/drawing/2014/main" id="{FEB3EAF3-1E71-EE13-86AF-D65380D951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84208" y="735013"/>
            <a:ext cx="3877733" cy="2908300"/>
          </a:xfrm>
        </p:spPr>
      </p:pic>
      <p:pic>
        <p:nvPicPr>
          <p:cNvPr id="10" name="図 9">
            <a:extLst>
              <a:ext uri="{FF2B5EF4-FFF2-40B4-BE49-F238E27FC236}">
                <a16:creationId xmlns:a16="http://schemas.microsoft.com/office/drawing/2014/main" id="{E4C24EE0-BFCA-6C17-82F6-8863D3ABB4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680" y="3806823"/>
            <a:ext cx="3877735" cy="2908301"/>
          </a:xfrm>
          <a:prstGeom prst="rect">
            <a:avLst/>
          </a:prstGeom>
        </p:spPr>
      </p:pic>
      <p:pic>
        <p:nvPicPr>
          <p:cNvPr id="14" name="図 13">
            <a:extLst>
              <a:ext uri="{FF2B5EF4-FFF2-40B4-BE49-F238E27FC236}">
                <a16:creationId xmlns:a16="http://schemas.microsoft.com/office/drawing/2014/main" id="{BB5A2925-BD48-59D3-C79A-956EA576C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4208" y="3806823"/>
            <a:ext cx="3877735" cy="2908301"/>
          </a:xfrm>
          <a:prstGeom prst="rect">
            <a:avLst/>
          </a:prstGeom>
        </p:spPr>
      </p:pic>
      <p:pic>
        <p:nvPicPr>
          <p:cNvPr id="16" name="図 15">
            <a:extLst>
              <a:ext uri="{FF2B5EF4-FFF2-40B4-BE49-F238E27FC236}">
                <a16:creationId xmlns:a16="http://schemas.microsoft.com/office/drawing/2014/main" id="{5DD120AB-3DFA-58B1-57CF-6580EF37BB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681" y="735013"/>
            <a:ext cx="3877734" cy="2908300"/>
          </a:xfrm>
          <a:prstGeom prst="rect">
            <a:avLst/>
          </a:prstGeom>
        </p:spPr>
      </p:pic>
      <p:sp>
        <p:nvSpPr>
          <p:cNvPr id="18" name="テキスト ボックス 17">
            <a:extLst>
              <a:ext uri="{FF2B5EF4-FFF2-40B4-BE49-F238E27FC236}">
                <a16:creationId xmlns:a16="http://schemas.microsoft.com/office/drawing/2014/main" id="{31DCC846-5FA5-29F9-1ECF-47612F5112BC}"/>
              </a:ext>
            </a:extLst>
          </p:cNvPr>
          <p:cNvSpPr txBox="1"/>
          <p:nvPr/>
        </p:nvSpPr>
        <p:spPr>
          <a:xfrm>
            <a:off x="9067272" y="1044527"/>
            <a:ext cx="2708277" cy="5016758"/>
          </a:xfrm>
          <a:prstGeom prst="rect">
            <a:avLst/>
          </a:prstGeom>
          <a:noFill/>
        </p:spPr>
        <p:txBody>
          <a:bodyPr wrap="square">
            <a:spAutoFit/>
          </a:bodyPr>
          <a:lstStyle/>
          <a:p>
            <a:r>
              <a:rPr lang="en-US" altLang="ja-JP" sz="2000" dirty="0"/>
              <a:t>52 Oral presentations</a:t>
            </a:r>
          </a:p>
          <a:p>
            <a:endParaRPr lang="en-US" altLang="ja-JP" sz="2000" dirty="0"/>
          </a:p>
          <a:p>
            <a:r>
              <a:rPr lang="en-US" altLang="ja-JP" sz="2000" dirty="0"/>
              <a:t>In person event:</a:t>
            </a:r>
          </a:p>
          <a:p>
            <a:r>
              <a:rPr lang="en-US" altLang="ja-JP" sz="2000" dirty="0"/>
              <a:t>47 presented live, 5 remotely </a:t>
            </a:r>
          </a:p>
          <a:p>
            <a:r>
              <a:rPr lang="en-US" altLang="ja-JP" sz="2000" dirty="0"/>
              <a:t>(three last minute changes due to illnesses)</a:t>
            </a:r>
          </a:p>
          <a:p>
            <a:endParaRPr lang="en-US" altLang="ja-JP" sz="2000" dirty="0"/>
          </a:p>
          <a:p>
            <a:r>
              <a:rPr lang="en-US" altLang="ja-JP" sz="2000" dirty="0"/>
              <a:t>Continuous poster session:</a:t>
            </a:r>
          </a:p>
          <a:p>
            <a:r>
              <a:rPr lang="en-US" altLang="ja-JP" sz="2000" dirty="0"/>
              <a:t>18 poster</a:t>
            </a:r>
          </a:p>
          <a:p>
            <a:r>
              <a:rPr lang="en-US" altLang="ja-JP" sz="2000" dirty="0"/>
              <a:t>10 facilities posters, </a:t>
            </a:r>
          </a:p>
          <a:p>
            <a:r>
              <a:rPr lang="en-US" altLang="ja-JP" sz="2000" dirty="0"/>
              <a:t>8 contributed posters</a:t>
            </a:r>
          </a:p>
          <a:p>
            <a:endParaRPr lang="en-US" altLang="ja-JP" sz="2000" dirty="0"/>
          </a:p>
          <a:p>
            <a:r>
              <a:rPr lang="en-US" altLang="ja-JP" sz="2000" dirty="0"/>
              <a:t>CEBTA tour was done.</a:t>
            </a:r>
            <a:endParaRPr lang="ja-JP" altLang="en-US" sz="2000" dirty="0"/>
          </a:p>
        </p:txBody>
      </p:sp>
    </p:spTree>
    <p:extLst>
      <p:ext uri="{BB962C8B-B14F-4D97-AF65-F5344CB8AC3E}">
        <p14:creationId xmlns:p14="http://schemas.microsoft.com/office/powerpoint/2010/main" val="6584392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D596779-A28B-72E3-E7EE-21A3526FCDCE}"/>
              </a:ext>
            </a:extLst>
          </p:cNvPr>
          <p:cNvSpPr>
            <a:spLocks noGrp="1"/>
          </p:cNvSpPr>
          <p:nvPr>
            <p:ph type="title"/>
          </p:nvPr>
        </p:nvSpPr>
        <p:spPr>
          <a:xfrm>
            <a:off x="351656" y="63315"/>
            <a:ext cx="10515600" cy="820738"/>
          </a:xfrm>
        </p:spPr>
        <p:txBody>
          <a:bodyPr>
            <a:normAutofit/>
          </a:bodyPr>
          <a:lstStyle/>
          <a:p>
            <a:r>
              <a:rPr kumimoji="1" lang="en-US" altLang="ja-JP" sz="4000" dirty="0">
                <a:latin typeface="Arial" panose="020B0604020202020204" pitchFamily="34" charset="0"/>
                <a:cs typeface="Arial" panose="020B0604020202020204" pitchFamily="34" charset="0"/>
              </a:rPr>
              <a:t>ERL Road</a:t>
            </a:r>
            <a:r>
              <a:rPr kumimoji="1" lang="en-US" altLang="ja-JP" sz="4000" baseline="0" dirty="0">
                <a:latin typeface="Arial" panose="020B0604020202020204" pitchFamily="34" charset="0"/>
                <a:cs typeface="Arial" panose="020B0604020202020204" pitchFamily="34" charset="0"/>
              </a:rPr>
              <a:t>map (Andrew </a:t>
            </a:r>
            <a:r>
              <a:rPr kumimoji="1" lang="en-US" altLang="ja-JP" sz="4000" dirty="0">
                <a:latin typeface="Arial" panose="020B0604020202020204" pitchFamily="34" charset="0"/>
                <a:cs typeface="Arial" panose="020B0604020202020204" pitchFamily="34" charset="0"/>
              </a:rPr>
              <a:t>H</a:t>
            </a:r>
            <a:r>
              <a:rPr kumimoji="1" lang="en-US" altLang="ja-JP" sz="4000" baseline="0" dirty="0">
                <a:latin typeface="Arial" panose="020B0604020202020204" pitchFamily="34" charset="0"/>
                <a:cs typeface="Arial" panose="020B0604020202020204" pitchFamily="34" charset="0"/>
              </a:rPr>
              <a:t>utton)</a:t>
            </a:r>
            <a:endParaRPr kumimoji="1" lang="ja-JP" altLang="en-US" sz="4000" dirty="0">
              <a:latin typeface="Arial" panose="020B0604020202020204" pitchFamily="34" charset="0"/>
              <a:cs typeface="Arial" panose="020B0604020202020204" pitchFamily="34" charset="0"/>
            </a:endParaRPr>
          </a:p>
        </p:txBody>
      </p:sp>
      <p:pic>
        <p:nvPicPr>
          <p:cNvPr id="7" name="図 6">
            <a:extLst>
              <a:ext uri="{FF2B5EF4-FFF2-40B4-BE49-F238E27FC236}">
                <a16:creationId xmlns:a16="http://schemas.microsoft.com/office/drawing/2014/main" id="{CC185C14-6D68-0DCF-4C71-63C6647BDBE1}"/>
              </a:ext>
            </a:extLst>
          </p:cNvPr>
          <p:cNvPicPr>
            <a:picLocks noChangeAspect="1"/>
          </p:cNvPicPr>
          <p:nvPr/>
        </p:nvPicPr>
        <p:blipFill>
          <a:blip r:embed="rId2"/>
          <a:stretch>
            <a:fillRect/>
          </a:stretch>
        </p:blipFill>
        <p:spPr>
          <a:xfrm>
            <a:off x="7587223" y="686610"/>
            <a:ext cx="4253121" cy="5095323"/>
          </a:xfrm>
          <a:prstGeom prst="rect">
            <a:avLst/>
          </a:prstGeom>
        </p:spPr>
      </p:pic>
      <p:sp>
        <p:nvSpPr>
          <p:cNvPr id="11" name="テキスト ボックス 10">
            <a:extLst>
              <a:ext uri="{FF2B5EF4-FFF2-40B4-BE49-F238E27FC236}">
                <a16:creationId xmlns:a16="http://schemas.microsoft.com/office/drawing/2014/main" id="{B909C4D1-ED1B-F459-5610-B369D1DE96A2}"/>
              </a:ext>
            </a:extLst>
          </p:cNvPr>
          <p:cNvSpPr txBox="1"/>
          <p:nvPr/>
        </p:nvSpPr>
        <p:spPr>
          <a:xfrm>
            <a:off x="8166034" y="5665751"/>
            <a:ext cx="3492500" cy="369332"/>
          </a:xfrm>
          <a:prstGeom prst="rect">
            <a:avLst/>
          </a:prstGeom>
          <a:noFill/>
        </p:spPr>
        <p:txBody>
          <a:bodyPr wrap="square">
            <a:spAutoFit/>
          </a:bodyPr>
          <a:lstStyle/>
          <a:p>
            <a:r>
              <a:rPr lang="en-US" altLang="ja-JP" sz="1800" b="0" i="1" u="none" strike="noStrike" baseline="0" dirty="0">
                <a:solidFill>
                  <a:srgbClr val="000000"/>
                </a:solidFill>
                <a:latin typeface="Calibri" panose="020F0502020204030204" pitchFamily="34" charset="0"/>
              </a:rPr>
              <a:t>arXiv:2207.02095 [</a:t>
            </a:r>
            <a:r>
              <a:rPr lang="en-US" altLang="ja-JP" sz="1800" b="0" i="1" u="none" strike="noStrike" baseline="0" dirty="0" err="1">
                <a:solidFill>
                  <a:srgbClr val="000000"/>
                </a:solidFill>
                <a:latin typeface="Calibri" panose="020F0502020204030204" pitchFamily="34" charset="0"/>
              </a:rPr>
              <a:t>physics.acc-ph</a:t>
            </a:r>
            <a:r>
              <a:rPr lang="en-US" altLang="ja-JP" sz="1800" b="0" i="1" u="none" strike="noStrike" baseline="0" dirty="0">
                <a:solidFill>
                  <a:srgbClr val="000000"/>
                </a:solidFill>
                <a:latin typeface="Calibri" panose="020F0502020204030204" pitchFamily="34" charset="0"/>
              </a:rPr>
              <a:t>]</a:t>
            </a:r>
            <a:endParaRPr lang="ja-JP" altLang="en-US" dirty="0"/>
          </a:p>
        </p:txBody>
      </p:sp>
      <p:sp>
        <p:nvSpPr>
          <p:cNvPr id="3" name="テキスト ボックス 2">
            <a:extLst>
              <a:ext uri="{FF2B5EF4-FFF2-40B4-BE49-F238E27FC236}">
                <a16:creationId xmlns:a16="http://schemas.microsoft.com/office/drawing/2014/main" id="{0629B33E-DB9A-BDF1-C621-76450C0EDCD5}"/>
              </a:ext>
            </a:extLst>
          </p:cNvPr>
          <p:cNvSpPr txBox="1"/>
          <p:nvPr/>
        </p:nvSpPr>
        <p:spPr>
          <a:xfrm>
            <a:off x="151582" y="5052035"/>
            <a:ext cx="7602876" cy="1815882"/>
          </a:xfrm>
          <a:prstGeom prst="rect">
            <a:avLst/>
          </a:prstGeom>
          <a:noFill/>
        </p:spPr>
        <p:txBody>
          <a:bodyPr wrap="square">
            <a:spAutoFit/>
          </a:bodyPr>
          <a:lstStyle/>
          <a:p>
            <a:r>
              <a:rPr lang="en-US" altLang="ja-JP" sz="1600" u="sng" dirty="0">
                <a:solidFill>
                  <a:schemeClr val="tx2"/>
                </a:solidFill>
              </a:rPr>
              <a:t>ERL application were proposed for High Energy and Nuclear Physics</a:t>
            </a:r>
          </a:p>
          <a:p>
            <a:pPr marL="742950" lvl="1" indent="-285750">
              <a:buFont typeface="Arial" panose="020B0604020202020204" pitchFamily="34" charset="0"/>
              <a:buChar char="•"/>
            </a:pPr>
            <a:r>
              <a:rPr lang="en-US" altLang="ja-JP" sz="1600" dirty="0">
                <a:solidFill>
                  <a:srgbClr val="FF0000"/>
                </a:solidFill>
              </a:rPr>
              <a:t>High current low emittance beam</a:t>
            </a:r>
            <a:r>
              <a:rPr lang="en-US" altLang="ja-JP" sz="1600" dirty="0"/>
              <a:t> for High energy physics use of ERL machine</a:t>
            </a:r>
          </a:p>
          <a:p>
            <a:pPr marL="742950" lvl="1" indent="-285750">
              <a:buFont typeface="Arial" panose="020B0604020202020204" pitchFamily="34" charset="0"/>
              <a:buChar char="•"/>
            </a:pPr>
            <a:r>
              <a:rPr lang="en-US" altLang="ja-JP" sz="1600" dirty="0">
                <a:solidFill>
                  <a:srgbClr val="FF0000"/>
                </a:solidFill>
              </a:rPr>
              <a:t>Cooling</a:t>
            </a:r>
            <a:r>
              <a:rPr lang="en-US" altLang="ja-JP" sz="1600" dirty="0"/>
              <a:t> of Electron Ion collider by ERL</a:t>
            </a:r>
          </a:p>
          <a:p>
            <a:pPr marL="742950" lvl="1" indent="-285750">
              <a:buFont typeface="Arial" panose="020B0604020202020204" pitchFamily="34" charset="0"/>
              <a:buChar char="•"/>
            </a:pPr>
            <a:r>
              <a:rPr lang="en-US" altLang="ja-JP" sz="1600" dirty="0">
                <a:solidFill>
                  <a:srgbClr val="FF0000"/>
                </a:solidFill>
              </a:rPr>
              <a:t>Dark matter search and nuclear physics </a:t>
            </a:r>
            <a:r>
              <a:rPr lang="en-US" altLang="ja-JP" sz="1600" dirty="0"/>
              <a:t>by high intensity ERL machine</a:t>
            </a:r>
          </a:p>
          <a:p>
            <a:r>
              <a:rPr lang="en-US" altLang="ja-JP" sz="1600" u="sng" dirty="0">
                <a:solidFill>
                  <a:schemeClr val="tx2"/>
                </a:solidFill>
              </a:rPr>
              <a:t>The unique performance gives us several important (industrial) applications as follows.</a:t>
            </a:r>
          </a:p>
          <a:p>
            <a:pPr marL="742950" lvl="1" indent="-285750">
              <a:buFont typeface="Arial" panose="020B0604020202020204" pitchFamily="34" charset="0"/>
              <a:buChar char="•"/>
            </a:pPr>
            <a:r>
              <a:rPr lang="en-US" altLang="ja-JP" sz="1600" dirty="0">
                <a:solidFill>
                  <a:srgbClr val="FF00FF"/>
                </a:solidFill>
              </a:rPr>
              <a:t>Laser Compton Scattering (LCS) ( high resolution x-ray to gamma-ray) </a:t>
            </a:r>
          </a:p>
          <a:p>
            <a:pPr marL="742950" lvl="1" indent="-285750">
              <a:buFont typeface="Arial" panose="020B0604020202020204" pitchFamily="34" charset="0"/>
              <a:buChar char="•"/>
            </a:pPr>
            <a:r>
              <a:rPr lang="en-US" altLang="ja-JP" sz="1600" dirty="0">
                <a:solidFill>
                  <a:srgbClr val="FF00FF"/>
                </a:solidFill>
              </a:rPr>
              <a:t>Free electron laser (FEL)  (IR-FEL to EUV-FEL (lithography) and X-FEL)</a:t>
            </a:r>
          </a:p>
        </p:txBody>
      </p:sp>
      <p:sp>
        <p:nvSpPr>
          <p:cNvPr id="4" name="テキスト ボックス 3">
            <a:extLst>
              <a:ext uri="{FF2B5EF4-FFF2-40B4-BE49-F238E27FC236}">
                <a16:creationId xmlns:a16="http://schemas.microsoft.com/office/drawing/2014/main" id="{3757D5B4-3A07-F046-C103-1E148C5EA7B7}"/>
              </a:ext>
            </a:extLst>
          </p:cNvPr>
          <p:cNvSpPr txBox="1"/>
          <p:nvPr/>
        </p:nvSpPr>
        <p:spPr>
          <a:xfrm>
            <a:off x="8615362" y="5977459"/>
            <a:ext cx="2418804" cy="369332"/>
          </a:xfrm>
          <a:prstGeom prst="rect">
            <a:avLst/>
          </a:prstGeom>
          <a:noFill/>
        </p:spPr>
        <p:txBody>
          <a:bodyPr wrap="none" rtlCol="0">
            <a:spAutoFit/>
          </a:bodyPr>
          <a:lstStyle/>
          <a:p>
            <a:r>
              <a:rPr kumimoji="1" lang="en-US" altLang="ja-JP" dirty="0"/>
              <a:t>European ERL Roadmap</a:t>
            </a:r>
            <a:endParaRPr kumimoji="1" lang="ja-JP" altLang="en-US" dirty="0"/>
          </a:p>
        </p:txBody>
      </p:sp>
      <p:sp>
        <p:nvSpPr>
          <p:cNvPr id="20" name="テキスト ボックス 19">
            <a:extLst>
              <a:ext uri="{FF2B5EF4-FFF2-40B4-BE49-F238E27FC236}">
                <a16:creationId xmlns:a16="http://schemas.microsoft.com/office/drawing/2014/main" id="{B45AE2C0-0CD1-9E20-19AB-B45769104E2A}"/>
              </a:ext>
            </a:extLst>
          </p:cNvPr>
          <p:cNvSpPr txBox="1"/>
          <p:nvPr/>
        </p:nvSpPr>
        <p:spPr>
          <a:xfrm>
            <a:off x="7906040" y="6257672"/>
            <a:ext cx="4407550" cy="646331"/>
          </a:xfrm>
          <a:prstGeom prst="rect">
            <a:avLst/>
          </a:prstGeom>
          <a:noFill/>
        </p:spPr>
        <p:txBody>
          <a:bodyPr wrap="square">
            <a:spAutoFit/>
          </a:bodyPr>
          <a:lstStyle/>
          <a:p>
            <a:r>
              <a:rPr lang="en-US" altLang="ja-JP" dirty="0"/>
              <a:t>Via ERL symposium held on Jun.2021</a:t>
            </a:r>
          </a:p>
          <a:p>
            <a:r>
              <a:rPr lang="en-US" altLang="ja-JP" dirty="0"/>
              <a:t>https://indico.cern.ch/event/1040671/</a:t>
            </a:r>
            <a:endParaRPr lang="ja-JP" altLang="en-US" dirty="0"/>
          </a:p>
        </p:txBody>
      </p:sp>
      <p:grpSp>
        <p:nvGrpSpPr>
          <p:cNvPr id="16" name="グループ化 15">
            <a:extLst>
              <a:ext uri="{FF2B5EF4-FFF2-40B4-BE49-F238E27FC236}">
                <a16:creationId xmlns:a16="http://schemas.microsoft.com/office/drawing/2014/main" id="{8B88CCF7-C677-D86B-F04B-EC0100ACA260}"/>
              </a:ext>
            </a:extLst>
          </p:cNvPr>
          <p:cNvGrpSpPr/>
          <p:nvPr/>
        </p:nvGrpSpPr>
        <p:grpSpPr>
          <a:xfrm>
            <a:off x="-217824" y="775291"/>
            <a:ext cx="7032961" cy="5066377"/>
            <a:chOff x="-217824" y="775291"/>
            <a:chExt cx="7032961" cy="5066377"/>
          </a:xfrm>
        </p:grpSpPr>
        <p:pic>
          <p:nvPicPr>
            <p:cNvPr id="5" name="図 4">
              <a:extLst>
                <a:ext uri="{FF2B5EF4-FFF2-40B4-BE49-F238E27FC236}">
                  <a16:creationId xmlns:a16="http://schemas.microsoft.com/office/drawing/2014/main" id="{BF5123F3-BDC6-CA87-2A2D-F3CC96EC32CF}"/>
                </a:ext>
              </a:extLst>
            </p:cNvPr>
            <p:cNvPicPr>
              <a:picLocks noChangeAspect="1"/>
            </p:cNvPicPr>
            <p:nvPr/>
          </p:nvPicPr>
          <p:blipFill>
            <a:blip r:embed="rId3"/>
            <a:stretch>
              <a:fillRect/>
            </a:stretch>
          </p:blipFill>
          <p:spPr>
            <a:xfrm>
              <a:off x="0" y="775291"/>
              <a:ext cx="6815137" cy="4401927"/>
            </a:xfrm>
            <a:prstGeom prst="rect">
              <a:avLst/>
            </a:prstGeom>
          </p:spPr>
        </p:pic>
        <p:sp>
          <p:nvSpPr>
            <p:cNvPr id="6" name="Arc 7">
              <a:extLst>
                <a:ext uri="{FF2B5EF4-FFF2-40B4-BE49-F238E27FC236}">
                  <a16:creationId xmlns:a16="http://schemas.microsoft.com/office/drawing/2014/main" id="{E21A3332-4A80-2B99-61E1-3021753C19AA}"/>
                </a:ext>
              </a:extLst>
            </p:cNvPr>
            <p:cNvSpPr/>
            <p:nvPr/>
          </p:nvSpPr>
          <p:spPr>
            <a:xfrm>
              <a:off x="-217824" y="2669843"/>
              <a:ext cx="5389899" cy="3171825"/>
            </a:xfrm>
            <a:prstGeom prst="arc">
              <a:avLst>
                <a:gd name="adj1" fmla="val 16046983"/>
                <a:gd name="adj2" fmla="val 10202"/>
              </a:avLst>
            </a:prstGeom>
            <a:ln w="31750">
              <a:solidFill>
                <a:srgbClr val="FF0000"/>
              </a:solidFill>
              <a:prstDash val="sysDash"/>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テキスト ボックス 7">
              <a:extLst>
                <a:ext uri="{FF2B5EF4-FFF2-40B4-BE49-F238E27FC236}">
                  <a16:creationId xmlns:a16="http://schemas.microsoft.com/office/drawing/2014/main" id="{76ED4293-38C8-76B0-95AC-3CE75EF0E97F}"/>
                </a:ext>
              </a:extLst>
            </p:cNvPr>
            <p:cNvSpPr txBox="1"/>
            <p:nvPr/>
          </p:nvSpPr>
          <p:spPr>
            <a:xfrm>
              <a:off x="1100764" y="2228077"/>
              <a:ext cx="1599862" cy="646331"/>
            </a:xfrm>
            <a:prstGeom prst="rect">
              <a:avLst/>
            </a:prstGeom>
            <a:noFill/>
          </p:spPr>
          <p:txBody>
            <a:bodyPr wrap="square" rtlCol="0">
              <a:spAutoFit/>
            </a:bodyPr>
            <a:lstStyle/>
            <a:p>
              <a:r>
                <a:rPr kumimoji="1" lang="en-US" altLang="ja-JP" dirty="0">
                  <a:solidFill>
                    <a:srgbClr val="FF0000"/>
                  </a:solidFill>
                </a:rPr>
                <a:t>Achieved line by ERL</a:t>
              </a:r>
              <a:endParaRPr kumimoji="1" lang="ja-JP" altLang="en-US" dirty="0">
                <a:solidFill>
                  <a:srgbClr val="FF0000"/>
                </a:solidFill>
              </a:endParaRPr>
            </a:p>
          </p:txBody>
        </p:sp>
        <p:sp>
          <p:nvSpPr>
            <p:cNvPr id="10" name="テキスト ボックス 9">
              <a:extLst>
                <a:ext uri="{FF2B5EF4-FFF2-40B4-BE49-F238E27FC236}">
                  <a16:creationId xmlns:a16="http://schemas.microsoft.com/office/drawing/2014/main" id="{1D440149-BCFB-A154-065F-C7E3E23364E5}"/>
                </a:ext>
              </a:extLst>
            </p:cNvPr>
            <p:cNvSpPr txBox="1"/>
            <p:nvPr/>
          </p:nvSpPr>
          <p:spPr>
            <a:xfrm>
              <a:off x="3407568" y="3962950"/>
              <a:ext cx="513282" cy="215444"/>
            </a:xfrm>
            <a:prstGeom prst="rect">
              <a:avLst/>
            </a:prstGeom>
            <a:noFill/>
          </p:spPr>
          <p:txBody>
            <a:bodyPr wrap="none" rtlCol="0">
              <a:spAutoFit/>
            </a:bodyPr>
            <a:lstStyle/>
            <a:p>
              <a:r>
                <a:rPr kumimoji="1" lang="en-US" altLang="ja-JP" sz="800" dirty="0"/>
                <a:t>(1-pass)</a:t>
              </a:r>
              <a:endParaRPr kumimoji="1" lang="ja-JP" altLang="en-US" sz="800" dirty="0"/>
            </a:p>
          </p:txBody>
        </p:sp>
        <p:cxnSp>
          <p:nvCxnSpPr>
            <p:cNvPr id="14" name="直線コネクタ 13">
              <a:extLst>
                <a:ext uri="{FF2B5EF4-FFF2-40B4-BE49-F238E27FC236}">
                  <a16:creationId xmlns:a16="http://schemas.microsoft.com/office/drawing/2014/main" id="{26914B8D-E3CE-ADFE-E828-940CA8C4A211}"/>
                </a:ext>
              </a:extLst>
            </p:cNvPr>
            <p:cNvCxnSpPr/>
            <p:nvPr/>
          </p:nvCxnSpPr>
          <p:spPr>
            <a:xfrm>
              <a:off x="1260615" y="1399201"/>
              <a:ext cx="85344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5832D300-DA23-D362-761C-B625086CB658}"/>
                </a:ext>
              </a:extLst>
            </p:cNvPr>
            <p:cNvCxnSpPr/>
            <p:nvPr/>
          </p:nvCxnSpPr>
          <p:spPr>
            <a:xfrm>
              <a:off x="1100764" y="3327061"/>
              <a:ext cx="58657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88E14D98-E887-1435-8E44-F0393F64768C}"/>
                </a:ext>
              </a:extLst>
            </p:cNvPr>
            <p:cNvCxnSpPr/>
            <p:nvPr/>
          </p:nvCxnSpPr>
          <p:spPr>
            <a:xfrm>
              <a:off x="2700626" y="3555661"/>
              <a:ext cx="58657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6BE82C74-91FD-29E2-B526-0D49F6C5FF06}"/>
                </a:ext>
              </a:extLst>
            </p:cNvPr>
            <p:cNvCxnSpPr/>
            <p:nvPr/>
          </p:nvCxnSpPr>
          <p:spPr>
            <a:xfrm>
              <a:off x="3432146" y="3990001"/>
              <a:ext cx="58657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楕円 12">
              <a:extLst>
                <a:ext uri="{FF2B5EF4-FFF2-40B4-BE49-F238E27FC236}">
                  <a16:creationId xmlns:a16="http://schemas.microsoft.com/office/drawing/2014/main" id="{B08EDE04-A220-0BA4-4CCC-35C68FF7D729}"/>
                </a:ext>
              </a:extLst>
            </p:cNvPr>
            <p:cNvSpPr/>
            <p:nvPr/>
          </p:nvSpPr>
          <p:spPr>
            <a:xfrm>
              <a:off x="3600548" y="3262220"/>
              <a:ext cx="127322" cy="126661"/>
            </a:xfrm>
            <a:prstGeom prst="ellips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テキスト ボックス 11">
            <a:extLst>
              <a:ext uri="{FF2B5EF4-FFF2-40B4-BE49-F238E27FC236}">
                <a16:creationId xmlns:a16="http://schemas.microsoft.com/office/drawing/2014/main" id="{16CFFF8F-7CC0-EDB8-ADC9-D11B7EE69E24}"/>
              </a:ext>
            </a:extLst>
          </p:cNvPr>
          <p:cNvSpPr txBox="1"/>
          <p:nvPr/>
        </p:nvSpPr>
        <p:spPr>
          <a:xfrm>
            <a:off x="8356600" y="40279"/>
            <a:ext cx="4008437" cy="646331"/>
          </a:xfrm>
          <a:prstGeom prst="rect">
            <a:avLst/>
          </a:prstGeom>
          <a:noFill/>
        </p:spPr>
        <p:txBody>
          <a:bodyPr wrap="square">
            <a:spAutoFit/>
          </a:bodyPr>
          <a:lstStyle/>
          <a:p>
            <a:r>
              <a:rPr lang="en-US" altLang="ja-JP" sz="1800" b="0" i="0" u="none" strike="noStrike" baseline="0" dirty="0">
                <a:solidFill>
                  <a:srgbClr val="000000"/>
                </a:solidFill>
                <a:latin typeface="Verdana" panose="020B0604030504040204" pitchFamily="34" charset="0"/>
              </a:rPr>
              <a:t>See also talk by Andrew Hutton (Mon, 9:50)</a:t>
            </a:r>
            <a:r>
              <a:rPr lang="ja-JP" altLang="en-US" dirty="0">
                <a:solidFill>
                  <a:srgbClr val="000000"/>
                </a:solidFill>
                <a:latin typeface="Verdana" panose="020B0604030504040204" pitchFamily="34" charset="0"/>
              </a:rPr>
              <a:t> </a:t>
            </a:r>
            <a:r>
              <a:rPr lang="en-US" altLang="ja-JP" dirty="0">
                <a:solidFill>
                  <a:srgbClr val="000000"/>
                </a:solidFill>
                <a:latin typeface="Verdana" panose="020B0604030504040204" pitchFamily="34" charset="0"/>
              </a:rPr>
              <a:t>in ERL2022</a:t>
            </a:r>
            <a:endParaRPr lang="ja-JP" altLang="en-US" dirty="0"/>
          </a:p>
        </p:txBody>
      </p:sp>
    </p:spTree>
    <p:extLst>
      <p:ext uri="{BB962C8B-B14F-4D97-AF65-F5344CB8AC3E}">
        <p14:creationId xmlns:p14="http://schemas.microsoft.com/office/powerpoint/2010/main" val="888858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14D6E3-6BAE-5EB4-6913-FEA24A681A0B}"/>
              </a:ext>
            </a:extLst>
          </p:cNvPr>
          <p:cNvSpPr>
            <a:spLocks noGrp="1"/>
          </p:cNvSpPr>
          <p:nvPr>
            <p:ph type="title"/>
          </p:nvPr>
        </p:nvSpPr>
        <p:spPr>
          <a:xfrm>
            <a:off x="0" y="0"/>
            <a:ext cx="8183563" cy="571499"/>
          </a:xfrm>
        </p:spPr>
        <p:txBody>
          <a:bodyPr>
            <a:normAutofit/>
          </a:bodyPr>
          <a:lstStyle/>
          <a:p>
            <a:pPr algn="ctr"/>
            <a:r>
              <a:rPr kumimoji="1" lang="en-US" altLang="ja-JP" sz="2800" dirty="0"/>
              <a:t>Proposal for future High energy colliders with ERL</a:t>
            </a:r>
            <a:endParaRPr kumimoji="1" lang="ja-JP" altLang="en-US" sz="2800" dirty="0"/>
          </a:p>
        </p:txBody>
      </p:sp>
      <p:sp>
        <p:nvSpPr>
          <p:cNvPr id="3" name="コンテンツ プレースホルダー 2">
            <a:extLst>
              <a:ext uri="{FF2B5EF4-FFF2-40B4-BE49-F238E27FC236}">
                <a16:creationId xmlns:a16="http://schemas.microsoft.com/office/drawing/2014/main" id="{E7E14AED-4AF8-CE2B-00BE-0D744E49E789}"/>
              </a:ext>
            </a:extLst>
          </p:cNvPr>
          <p:cNvSpPr>
            <a:spLocks noGrp="1"/>
          </p:cNvSpPr>
          <p:nvPr>
            <p:ph sz="quarter" idx="12"/>
          </p:nvPr>
        </p:nvSpPr>
        <p:spPr>
          <a:xfrm>
            <a:off x="266695" y="571499"/>
            <a:ext cx="11645900" cy="571499"/>
          </a:xfrm>
        </p:spPr>
        <p:txBody>
          <a:bodyPr>
            <a:normAutofit fontScale="92500" lnSpcReduction="20000"/>
          </a:bodyPr>
          <a:lstStyle/>
          <a:p>
            <a:r>
              <a:rPr lang="en-US" altLang="ja-JP" dirty="0"/>
              <a:t>Two concepts were published and explored as part of this roadmap process for reaching higher luminosity at high energies: for the FCC-</a:t>
            </a:r>
            <a:r>
              <a:rPr lang="en-US" altLang="ja-JP" dirty="0" err="1"/>
              <a:t>ee</a:t>
            </a:r>
            <a:r>
              <a:rPr lang="en-US" altLang="ja-JP" dirty="0"/>
              <a:t>, termed CERC</a:t>
            </a:r>
            <a:r>
              <a:rPr lang="en-US" altLang="ja-JP" dirty="0">
                <a:solidFill>
                  <a:srgbClr val="0432FF"/>
                </a:solidFill>
              </a:rPr>
              <a:t>**</a:t>
            </a:r>
            <a:r>
              <a:rPr lang="en-US" altLang="ja-JP" dirty="0"/>
              <a:t>; and for the ILC, termed ERLC</a:t>
            </a:r>
            <a:r>
              <a:rPr lang="en-US" altLang="ja-JP" dirty="0">
                <a:solidFill>
                  <a:srgbClr val="0432FF"/>
                </a:solidFill>
              </a:rPr>
              <a:t>***</a:t>
            </a:r>
            <a:r>
              <a:rPr lang="en-US" altLang="ja-JP" dirty="0"/>
              <a:t> </a:t>
            </a:r>
          </a:p>
        </p:txBody>
      </p:sp>
      <p:pic>
        <p:nvPicPr>
          <p:cNvPr id="5" name="図 4">
            <a:extLst>
              <a:ext uri="{FF2B5EF4-FFF2-40B4-BE49-F238E27FC236}">
                <a16:creationId xmlns:a16="http://schemas.microsoft.com/office/drawing/2014/main" id="{83C59F73-056E-1A90-65FE-9C058BC7F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3300" y="1078859"/>
            <a:ext cx="5092700" cy="2846296"/>
          </a:xfrm>
          <a:prstGeom prst="rect">
            <a:avLst/>
          </a:prstGeom>
        </p:spPr>
      </p:pic>
      <p:pic>
        <p:nvPicPr>
          <p:cNvPr id="7" name="図 6">
            <a:extLst>
              <a:ext uri="{FF2B5EF4-FFF2-40B4-BE49-F238E27FC236}">
                <a16:creationId xmlns:a16="http://schemas.microsoft.com/office/drawing/2014/main" id="{C6FFF186-91A8-3963-1712-C5731C4BC5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9966" y="1078859"/>
            <a:ext cx="4968662" cy="2806566"/>
          </a:xfrm>
          <a:prstGeom prst="rect">
            <a:avLst/>
          </a:prstGeom>
        </p:spPr>
      </p:pic>
      <p:pic>
        <p:nvPicPr>
          <p:cNvPr id="9" name="図 8">
            <a:extLst>
              <a:ext uri="{FF2B5EF4-FFF2-40B4-BE49-F238E27FC236}">
                <a16:creationId xmlns:a16="http://schemas.microsoft.com/office/drawing/2014/main" id="{ECC88672-FEDB-0E8F-AF42-2198E377D8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300" y="4009944"/>
            <a:ext cx="4979987" cy="2775457"/>
          </a:xfrm>
          <a:prstGeom prst="rect">
            <a:avLst/>
          </a:prstGeom>
        </p:spPr>
      </p:pic>
      <p:pic>
        <p:nvPicPr>
          <p:cNvPr id="11" name="図 10">
            <a:extLst>
              <a:ext uri="{FF2B5EF4-FFF2-40B4-BE49-F238E27FC236}">
                <a16:creationId xmlns:a16="http://schemas.microsoft.com/office/drawing/2014/main" id="{6461777D-AF1B-BB56-727B-14A83E096A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5363" y="4080783"/>
            <a:ext cx="4757637" cy="2680638"/>
          </a:xfrm>
          <a:prstGeom prst="rect">
            <a:avLst/>
          </a:prstGeom>
        </p:spPr>
      </p:pic>
      <p:sp>
        <p:nvSpPr>
          <p:cNvPr id="12" name="テキスト ボックス 11">
            <a:extLst>
              <a:ext uri="{FF2B5EF4-FFF2-40B4-BE49-F238E27FC236}">
                <a16:creationId xmlns:a16="http://schemas.microsoft.com/office/drawing/2014/main" id="{973210A1-F03F-AABD-C2C4-F957E8E04648}"/>
              </a:ext>
            </a:extLst>
          </p:cNvPr>
          <p:cNvSpPr txBox="1"/>
          <p:nvPr/>
        </p:nvSpPr>
        <p:spPr>
          <a:xfrm>
            <a:off x="8259760" y="-4932"/>
            <a:ext cx="4008437" cy="646331"/>
          </a:xfrm>
          <a:prstGeom prst="rect">
            <a:avLst/>
          </a:prstGeom>
          <a:noFill/>
        </p:spPr>
        <p:txBody>
          <a:bodyPr wrap="square">
            <a:spAutoFit/>
          </a:bodyPr>
          <a:lstStyle/>
          <a:p>
            <a:r>
              <a:rPr lang="en-US" altLang="ja-JP" sz="1800" b="0" i="0" u="none" strike="noStrike" baseline="0" dirty="0">
                <a:solidFill>
                  <a:srgbClr val="000000"/>
                </a:solidFill>
                <a:latin typeface="Verdana" panose="020B0604030504040204" pitchFamily="34" charset="0"/>
              </a:rPr>
              <a:t>See also talk by Andrew Hutton (Mon, 9:50)</a:t>
            </a:r>
            <a:r>
              <a:rPr lang="ja-JP" altLang="en-US" dirty="0">
                <a:solidFill>
                  <a:srgbClr val="000000"/>
                </a:solidFill>
                <a:latin typeface="Verdana" panose="020B0604030504040204" pitchFamily="34" charset="0"/>
              </a:rPr>
              <a:t> </a:t>
            </a:r>
            <a:r>
              <a:rPr lang="en-US" altLang="ja-JP" dirty="0">
                <a:solidFill>
                  <a:srgbClr val="000000"/>
                </a:solidFill>
                <a:latin typeface="Verdana" panose="020B0604030504040204" pitchFamily="34" charset="0"/>
              </a:rPr>
              <a:t>in ERL2022</a:t>
            </a:r>
            <a:endParaRPr lang="ja-JP" altLang="en-US" dirty="0"/>
          </a:p>
        </p:txBody>
      </p:sp>
    </p:spTree>
    <p:extLst>
      <p:ext uri="{BB962C8B-B14F-4D97-AF65-F5344CB8AC3E}">
        <p14:creationId xmlns:p14="http://schemas.microsoft.com/office/powerpoint/2010/main" val="2064594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E67331-DE91-D2B6-A6DA-019DDFCE2957}"/>
              </a:ext>
            </a:extLst>
          </p:cNvPr>
          <p:cNvSpPr>
            <a:spLocks noGrp="1"/>
          </p:cNvSpPr>
          <p:nvPr>
            <p:ph type="title"/>
          </p:nvPr>
        </p:nvSpPr>
        <p:spPr>
          <a:xfrm>
            <a:off x="334822" y="63923"/>
            <a:ext cx="6774168" cy="571499"/>
          </a:xfrm>
        </p:spPr>
        <p:txBody>
          <a:bodyPr/>
          <a:lstStyle/>
          <a:p>
            <a:pPr algn="ctr"/>
            <a:r>
              <a:rPr kumimoji="1" lang="en-US" altLang="ja-JP" dirty="0"/>
              <a:t>ERL application session </a:t>
            </a:r>
            <a:endParaRPr kumimoji="1" lang="ja-JP" altLang="en-US" dirty="0"/>
          </a:p>
        </p:txBody>
      </p:sp>
      <p:sp>
        <p:nvSpPr>
          <p:cNvPr id="5" name="テキスト ボックス 4">
            <a:extLst>
              <a:ext uri="{FF2B5EF4-FFF2-40B4-BE49-F238E27FC236}">
                <a16:creationId xmlns:a16="http://schemas.microsoft.com/office/drawing/2014/main" id="{E6A5B08E-5BF3-F830-9D2D-A23ADD95E2B1}"/>
              </a:ext>
            </a:extLst>
          </p:cNvPr>
          <p:cNvSpPr txBox="1"/>
          <p:nvPr/>
        </p:nvSpPr>
        <p:spPr>
          <a:xfrm>
            <a:off x="9550400" y="47533"/>
            <a:ext cx="2082798" cy="369332"/>
          </a:xfrm>
          <a:prstGeom prst="rect">
            <a:avLst/>
          </a:prstGeom>
          <a:noFill/>
        </p:spPr>
        <p:txBody>
          <a:bodyPr wrap="square">
            <a:spAutoFit/>
          </a:bodyPr>
          <a:lstStyle/>
          <a:p>
            <a:r>
              <a:rPr lang="en-US" altLang="ja-JP" dirty="0" err="1"/>
              <a:t>Erdong</a:t>
            </a:r>
            <a:r>
              <a:rPr lang="en-US" altLang="ja-JP" dirty="0"/>
              <a:t> Wang (BNL)</a:t>
            </a:r>
            <a:endParaRPr lang="ja-JP" altLang="en-US" dirty="0"/>
          </a:p>
        </p:txBody>
      </p:sp>
      <p:pic>
        <p:nvPicPr>
          <p:cNvPr id="7" name="図 6">
            <a:extLst>
              <a:ext uri="{FF2B5EF4-FFF2-40B4-BE49-F238E27FC236}">
                <a16:creationId xmlns:a16="http://schemas.microsoft.com/office/drawing/2014/main" id="{FAD5607E-D6F7-8459-DB32-4110AD6EE8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5" y="523872"/>
            <a:ext cx="6774168" cy="5810255"/>
          </a:xfrm>
          <a:prstGeom prst="rect">
            <a:avLst/>
          </a:prstGeom>
        </p:spPr>
      </p:pic>
      <p:sp>
        <p:nvSpPr>
          <p:cNvPr id="8" name="テキスト ボックス 7">
            <a:extLst>
              <a:ext uri="{FF2B5EF4-FFF2-40B4-BE49-F238E27FC236}">
                <a16:creationId xmlns:a16="http://schemas.microsoft.com/office/drawing/2014/main" id="{5427510B-98AE-55AE-51B0-920A20EF4F07}"/>
              </a:ext>
            </a:extLst>
          </p:cNvPr>
          <p:cNvSpPr txBox="1"/>
          <p:nvPr/>
        </p:nvSpPr>
        <p:spPr>
          <a:xfrm>
            <a:off x="482600" y="6435210"/>
            <a:ext cx="11770979" cy="369332"/>
          </a:xfrm>
          <a:prstGeom prst="rect">
            <a:avLst/>
          </a:prstGeom>
          <a:noFill/>
        </p:spPr>
        <p:txBody>
          <a:bodyPr wrap="none" rtlCol="0">
            <a:spAutoFit/>
          </a:bodyPr>
          <a:lstStyle/>
          <a:p>
            <a:r>
              <a:rPr kumimoji="1" lang="en-US" altLang="ja-JP" dirty="0"/>
              <a:t>Many proposals were presented for light source including EUV-FEL , EIC, laser-Compton, dark matter search, nuclear physics</a:t>
            </a:r>
            <a:endParaRPr kumimoji="1" lang="ja-JP" altLang="en-US" dirty="0"/>
          </a:p>
        </p:txBody>
      </p:sp>
      <p:cxnSp>
        <p:nvCxnSpPr>
          <p:cNvPr id="10" name="直線矢印コネクタ 9">
            <a:extLst>
              <a:ext uri="{FF2B5EF4-FFF2-40B4-BE49-F238E27FC236}">
                <a16:creationId xmlns:a16="http://schemas.microsoft.com/office/drawing/2014/main" id="{93794968-7398-9231-C88B-991FB4932457}"/>
              </a:ext>
            </a:extLst>
          </p:cNvPr>
          <p:cNvCxnSpPr/>
          <p:nvPr/>
        </p:nvCxnSpPr>
        <p:spPr>
          <a:xfrm>
            <a:off x="6723373" y="2349500"/>
            <a:ext cx="4622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図 11">
            <a:extLst>
              <a:ext uri="{FF2B5EF4-FFF2-40B4-BE49-F238E27FC236}">
                <a16:creationId xmlns:a16="http://schemas.microsoft.com/office/drawing/2014/main" id="{B1F65897-A36D-CAE4-07A6-097CFF64A7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3172" y="390529"/>
            <a:ext cx="4503367" cy="2971444"/>
          </a:xfrm>
          <a:prstGeom prst="rect">
            <a:avLst/>
          </a:prstGeom>
        </p:spPr>
      </p:pic>
      <p:cxnSp>
        <p:nvCxnSpPr>
          <p:cNvPr id="13" name="直線矢印コネクタ 12">
            <a:extLst>
              <a:ext uri="{FF2B5EF4-FFF2-40B4-BE49-F238E27FC236}">
                <a16:creationId xmlns:a16="http://schemas.microsoft.com/office/drawing/2014/main" id="{6091118C-328A-D231-52A8-E0B4D57B2EF2}"/>
              </a:ext>
            </a:extLst>
          </p:cNvPr>
          <p:cNvCxnSpPr/>
          <p:nvPr/>
        </p:nvCxnSpPr>
        <p:spPr>
          <a:xfrm>
            <a:off x="6591300" y="3251200"/>
            <a:ext cx="646455" cy="9271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6" name="図 15">
            <a:extLst>
              <a:ext uri="{FF2B5EF4-FFF2-40B4-BE49-F238E27FC236}">
                <a16:creationId xmlns:a16="http://schemas.microsoft.com/office/drawing/2014/main" id="{F53459FB-557E-DDAD-BA10-4BAB3062BF0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85646" y="3704969"/>
            <a:ext cx="4666310" cy="2679700"/>
          </a:xfrm>
          <a:prstGeom prst="rect">
            <a:avLst/>
          </a:prstGeom>
        </p:spPr>
      </p:pic>
      <p:sp>
        <p:nvSpPr>
          <p:cNvPr id="17" name="テキスト ボックス 16">
            <a:extLst>
              <a:ext uri="{FF2B5EF4-FFF2-40B4-BE49-F238E27FC236}">
                <a16:creationId xmlns:a16="http://schemas.microsoft.com/office/drawing/2014/main" id="{9F7A772D-509E-7C46-DED6-2AD541F56F62}"/>
              </a:ext>
            </a:extLst>
          </p:cNvPr>
          <p:cNvSpPr txBox="1"/>
          <p:nvPr/>
        </p:nvSpPr>
        <p:spPr>
          <a:xfrm>
            <a:off x="9362757" y="3383587"/>
            <a:ext cx="2489199" cy="369332"/>
          </a:xfrm>
          <a:prstGeom prst="rect">
            <a:avLst/>
          </a:prstGeom>
          <a:noFill/>
        </p:spPr>
        <p:txBody>
          <a:bodyPr wrap="square">
            <a:spAutoFit/>
          </a:bodyPr>
          <a:lstStyle/>
          <a:p>
            <a:r>
              <a:rPr lang="en-US" altLang="ja-JP" dirty="0"/>
              <a:t>Norio Nakamura (KEK)</a:t>
            </a:r>
            <a:endParaRPr lang="ja-JP" altLang="en-US" dirty="0"/>
          </a:p>
        </p:txBody>
      </p:sp>
    </p:spTree>
    <p:extLst>
      <p:ext uri="{BB962C8B-B14F-4D97-AF65-F5344CB8AC3E}">
        <p14:creationId xmlns:p14="http://schemas.microsoft.com/office/powerpoint/2010/main" val="1389110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
            <a:extLst>
              <a:ext uri="{FF2B5EF4-FFF2-40B4-BE49-F238E27FC236}">
                <a16:creationId xmlns:a16="http://schemas.microsoft.com/office/drawing/2014/main" id="{27C76EFD-C28A-2489-6458-E88CDCED23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84768" y="1880606"/>
            <a:ext cx="3268390" cy="1444052"/>
          </a:xfrm>
          <a:prstGeom prst="rect">
            <a:avLst/>
          </a:prstGeom>
        </p:spPr>
      </p:pic>
      <p:sp>
        <p:nvSpPr>
          <p:cNvPr id="9" name="Espace réservé du numéro de diapositive 8"/>
          <p:cNvSpPr>
            <a:spLocks noGrp="1"/>
          </p:cNvSpPr>
          <p:nvPr>
            <p:ph type="sldNum" sz="quarter" idx="12"/>
          </p:nvPr>
        </p:nvSpPr>
        <p:spPr/>
        <p:txBody>
          <a:bodyPr/>
          <a:lstStyle/>
          <a:p>
            <a:fld id="{77E71596-5F9D-49C5-9701-16B3CA54319D}" type="slidenum">
              <a:rPr lang="fr-FR" smtClean="0">
                <a:latin typeface="+mn-lt"/>
              </a:rPr>
              <a:pPr/>
              <a:t>9</a:t>
            </a:fld>
            <a:endParaRPr lang="fr-FR">
              <a:latin typeface="+mn-lt"/>
            </a:endParaRPr>
          </a:p>
        </p:txBody>
      </p:sp>
      <p:sp>
        <p:nvSpPr>
          <p:cNvPr id="36" name="Titre 1">
            <a:extLst>
              <a:ext uri="{FF2B5EF4-FFF2-40B4-BE49-F238E27FC236}">
                <a16:creationId xmlns:a16="http://schemas.microsoft.com/office/drawing/2014/main" id="{AEB82E78-FA76-6441-450A-230A95A3F538}"/>
              </a:ext>
            </a:extLst>
          </p:cNvPr>
          <p:cNvSpPr>
            <a:spLocks noGrp="1"/>
          </p:cNvSpPr>
          <p:nvPr>
            <p:ph type="title"/>
          </p:nvPr>
        </p:nvSpPr>
        <p:spPr>
          <a:xfrm>
            <a:off x="1206333" y="169222"/>
            <a:ext cx="4889440" cy="506475"/>
          </a:xfrm>
        </p:spPr>
        <p:txBody>
          <a:bodyPr>
            <a:normAutofit fontScale="90000"/>
          </a:bodyPr>
          <a:lstStyle/>
          <a:p>
            <a:r>
              <a:rPr lang="en-GB" dirty="0">
                <a:solidFill>
                  <a:schemeClr val="accent5">
                    <a:lumMod val="75000"/>
                  </a:schemeClr>
                </a:solidFill>
                <a:latin typeface="Arial" panose="020B0604020202020204" pitchFamily="34" charset="0"/>
                <a:ea typeface="Arial" charset="0"/>
                <a:cs typeface="Arial" panose="020B0604020202020204" pitchFamily="34" charset="0"/>
              </a:rPr>
              <a:t>ERL achievements  </a:t>
            </a:r>
            <a:endParaRPr lang="en-GB" dirty="0">
              <a:solidFill>
                <a:schemeClr val="accent5">
                  <a:lumMod val="75000"/>
                </a:schemeClr>
              </a:solidFill>
              <a:latin typeface="Arial" panose="020B0604020202020204" pitchFamily="34" charset="0"/>
              <a:cs typeface="Arial" panose="020B0604020202020204" pitchFamily="34" charset="0"/>
            </a:endParaRPr>
          </a:p>
        </p:txBody>
      </p:sp>
      <p:sp>
        <p:nvSpPr>
          <p:cNvPr id="3" name="TextBox 5">
            <a:extLst>
              <a:ext uri="{FF2B5EF4-FFF2-40B4-BE49-F238E27FC236}">
                <a16:creationId xmlns:a16="http://schemas.microsoft.com/office/drawing/2014/main" id="{F8622309-C206-D1FF-F5A8-81E766B1819F}"/>
              </a:ext>
            </a:extLst>
          </p:cNvPr>
          <p:cNvSpPr txBox="1"/>
          <p:nvPr/>
        </p:nvSpPr>
        <p:spPr>
          <a:xfrm>
            <a:off x="6747956" y="5026030"/>
            <a:ext cx="2520818" cy="980525"/>
          </a:xfrm>
          <a:prstGeom prst="rect">
            <a:avLst/>
          </a:prstGeom>
          <a:solidFill>
            <a:schemeClr val="bg1"/>
          </a:solidFill>
          <a:ln w="19050">
            <a:solidFill>
              <a:srgbClr val="CC0066"/>
            </a:solidFill>
          </a:ln>
        </p:spPr>
        <p:txBody>
          <a:bodyPr wrap="none" rtlCol="0">
            <a:spAutoFit/>
          </a:bodyPr>
          <a:lstStyle/>
          <a:p>
            <a:r>
              <a:rPr lang="en-US" sz="1698" b="1" dirty="0">
                <a:solidFill>
                  <a:srgbClr val="000000"/>
                </a:solidFill>
              </a:rPr>
              <a:t>2020</a:t>
            </a:r>
            <a:r>
              <a:rPr lang="en-US" sz="1698" dirty="0">
                <a:solidFill>
                  <a:srgbClr val="000000"/>
                </a:solidFill>
              </a:rPr>
              <a:t>, Cornell/BNL</a:t>
            </a:r>
          </a:p>
          <a:p>
            <a:r>
              <a:rPr lang="en-US" sz="1358" dirty="0" err="1">
                <a:solidFill>
                  <a:srgbClr val="000000"/>
                </a:solidFill>
              </a:rPr>
              <a:t>cbeta</a:t>
            </a:r>
            <a:r>
              <a:rPr lang="en-US" sz="1358" dirty="0">
                <a:solidFill>
                  <a:srgbClr val="000000"/>
                </a:solidFill>
              </a:rPr>
              <a:t>, FFA-arc</a:t>
            </a:r>
          </a:p>
          <a:p>
            <a:r>
              <a:rPr lang="en-US" sz="1358" dirty="0">
                <a:solidFill>
                  <a:srgbClr val="FF0000"/>
                </a:solidFill>
              </a:rPr>
              <a:t>4-pass ERL </a:t>
            </a:r>
          </a:p>
          <a:p>
            <a:r>
              <a:rPr lang="en-US" sz="1358" dirty="0"/>
              <a:t>(80mA injector, e = 0.3mm </a:t>
            </a:r>
            <a:r>
              <a:rPr lang="en-US" sz="1358" dirty="0" err="1"/>
              <a:t>mrad</a:t>
            </a:r>
            <a:r>
              <a:rPr lang="en-US" sz="1358" dirty="0"/>
              <a:t>)</a:t>
            </a:r>
          </a:p>
        </p:txBody>
      </p:sp>
      <p:sp>
        <p:nvSpPr>
          <p:cNvPr id="4" name="TextBox 6">
            <a:extLst>
              <a:ext uri="{FF2B5EF4-FFF2-40B4-BE49-F238E27FC236}">
                <a16:creationId xmlns:a16="http://schemas.microsoft.com/office/drawing/2014/main" id="{FCDEE29C-B5A8-A613-B396-8A81175A5DCC}"/>
              </a:ext>
            </a:extLst>
          </p:cNvPr>
          <p:cNvSpPr txBox="1"/>
          <p:nvPr/>
        </p:nvSpPr>
        <p:spPr>
          <a:xfrm>
            <a:off x="428554" y="3599215"/>
            <a:ext cx="2068109" cy="2617640"/>
          </a:xfrm>
          <a:prstGeom prst="rect">
            <a:avLst/>
          </a:prstGeom>
          <a:noFill/>
          <a:ln w="19050">
            <a:solidFill>
              <a:srgbClr val="CC0066"/>
            </a:solidFill>
          </a:ln>
        </p:spPr>
        <p:txBody>
          <a:bodyPr wrap="square" rtlCol="0">
            <a:spAutoFit/>
          </a:bodyPr>
          <a:lstStyle/>
          <a:p>
            <a:r>
              <a:rPr lang="en-US" sz="1698" b="1" dirty="0">
                <a:solidFill>
                  <a:srgbClr val="000000"/>
                </a:solidFill>
              </a:rPr>
              <a:t>2002</a:t>
            </a:r>
            <a:r>
              <a:rPr lang="en-US" sz="1698" dirty="0">
                <a:solidFill>
                  <a:srgbClr val="000000"/>
                </a:solidFill>
              </a:rPr>
              <a:t> </a:t>
            </a:r>
          </a:p>
          <a:p>
            <a:r>
              <a:rPr lang="en-US" sz="1698" dirty="0">
                <a:solidFill>
                  <a:srgbClr val="000000"/>
                </a:solidFill>
              </a:rPr>
              <a:t>Jefferson Lab</a:t>
            </a:r>
          </a:p>
          <a:p>
            <a:r>
              <a:rPr lang="en-US" sz="1358" dirty="0">
                <a:solidFill>
                  <a:srgbClr val="000000"/>
                </a:solidFill>
              </a:rPr>
              <a:t>“IR-Demo”</a:t>
            </a:r>
          </a:p>
          <a:p>
            <a:r>
              <a:rPr lang="en-US" sz="1358" dirty="0">
                <a:solidFill>
                  <a:srgbClr val="000000"/>
                </a:solidFill>
              </a:rPr>
              <a:t>SRF, 5mA, 48MeV, </a:t>
            </a:r>
          </a:p>
          <a:p>
            <a:r>
              <a:rPr lang="en-US" sz="1358" dirty="0">
                <a:solidFill>
                  <a:srgbClr val="000000"/>
                </a:solidFill>
              </a:rPr>
              <a:t>2.1kW beam power IR</a:t>
            </a:r>
          </a:p>
          <a:p>
            <a:r>
              <a:rPr lang="en-US" sz="1698" b="1" dirty="0">
                <a:solidFill>
                  <a:srgbClr val="000000"/>
                </a:solidFill>
              </a:rPr>
              <a:t>2003</a:t>
            </a:r>
          </a:p>
          <a:p>
            <a:r>
              <a:rPr lang="en-US" sz="1358" dirty="0">
                <a:solidFill>
                  <a:srgbClr val="000000"/>
                </a:solidFill>
              </a:rPr>
              <a:t>CEBAF, </a:t>
            </a:r>
            <a:r>
              <a:rPr lang="en-US" sz="1358" u="sng" dirty="0">
                <a:solidFill>
                  <a:srgbClr val="000000"/>
                </a:solidFill>
              </a:rPr>
              <a:t>1 GeV</a:t>
            </a:r>
            <a:r>
              <a:rPr lang="en-US" sz="1358" dirty="0">
                <a:solidFill>
                  <a:srgbClr val="000000"/>
                </a:solidFill>
              </a:rPr>
              <a:t>, single turn</a:t>
            </a:r>
          </a:p>
          <a:p>
            <a:r>
              <a:rPr lang="en-US" sz="1698" b="1" dirty="0"/>
              <a:t>2007</a:t>
            </a:r>
            <a:r>
              <a:rPr lang="en-US" sz="1698" dirty="0"/>
              <a:t> </a:t>
            </a:r>
            <a:r>
              <a:rPr lang="en-US" sz="1698" dirty="0">
                <a:solidFill>
                  <a:srgbClr val="000000"/>
                </a:solidFill>
              </a:rPr>
              <a:t>Upgrade</a:t>
            </a:r>
            <a:r>
              <a:rPr lang="en-US" sz="1811" dirty="0">
                <a:solidFill>
                  <a:srgbClr val="000000"/>
                </a:solidFill>
              </a:rPr>
              <a:t>: </a:t>
            </a:r>
            <a:r>
              <a:rPr lang="en-US" sz="1811" dirty="0"/>
              <a:t> </a:t>
            </a:r>
          </a:p>
          <a:p>
            <a:r>
              <a:rPr lang="en-US" sz="1358" u="sng" dirty="0">
                <a:solidFill>
                  <a:srgbClr val="FF0000"/>
                </a:solidFill>
              </a:rPr>
              <a:t>9mA</a:t>
            </a:r>
            <a:r>
              <a:rPr lang="en-US" sz="1358" dirty="0">
                <a:solidFill>
                  <a:srgbClr val="FF0000"/>
                </a:solidFill>
              </a:rPr>
              <a:t>, 150MeV</a:t>
            </a:r>
            <a:endParaRPr lang="en-DE" sz="1358" dirty="0">
              <a:solidFill>
                <a:srgbClr val="FF0000"/>
              </a:solidFill>
            </a:endParaRPr>
          </a:p>
          <a:p>
            <a:r>
              <a:rPr lang="en-US" sz="1358" dirty="0"/>
              <a:t>1.1MW beam  power with ~300kW total power</a:t>
            </a:r>
          </a:p>
        </p:txBody>
      </p:sp>
      <p:sp>
        <p:nvSpPr>
          <p:cNvPr id="5" name="Arrow: Curved Right 7">
            <a:extLst>
              <a:ext uri="{FF2B5EF4-FFF2-40B4-BE49-F238E27FC236}">
                <a16:creationId xmlns:a16="http://schemas.microsoft.com/office/drawing/2014/main" id="{D7EF03BD-1816-1540-73C3-80BDFC0C70B9}"/>
              </a:ext>
            </a:extLst>
          </p:cNvPr>
          <p:cNvSpPr/>
          <p:nvPr/>
        </p:nvSpPr>
        <p:spPr>
          <a:xfrm>
            <a:off x="1759788" y="1636122"/>
            <a:ext cx="7711496" cy="3389909"/>
          </a:xfrm>
          <a:prstGeom prst="curvedRightArrow">
            <a:avLst>
              <a:gd name="adj1" fmla="val 13375"/>
              <a:gd name="adj2" fmla="val 27304"/>
              <a:gd name="adj3" fmla="val 22317"/>
            </a:avLst>
          </a:prstGeom>
          <a:solidFill>
            <a:schemeClr val="accent1">
              <a:lumMod val="40000"/>
              <a:lumOff val="60000"/>
            </a:schemeClr>
          </a:solidFill>
          <a:ln>
            <a:solidFill>
              <a:srgbClr val="CC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2037" dirty="0">
              <a:solidFill>
                <a:schemeClr val="tx1"/>
              </a:solidFill>
            </a:endParaRPr>
          </a:p>
        </p:txBody>
      </p:sp>
      <p:sp>
        <p:nvSpPr>
          <p:cNvPr id="6" name="TextBox 8">
            <a:extLst>
              <a:ext uri="{FF2B5EF4-FFF2-40B4-BE49-F238E27FC236}">
                <a16:creationId xmlns:a16="http://schemas.microsoft.com/office/drawing/2014/main" id="{0F61251F-CB27-053F-5127-9600A6ED8AB9}"/>
              </a:ext>
            </a:extLst>
          </p:cNvPr>
          <p:cNvSpPr txBox="1"/>
          <p:nvPr/>
        </p:nvSpPr>
        <p:spPr>
          <a:xfrm>
            <a:off x="9355779" y="770900"/>
            <a:ext cx="2632997" cy="771558"/>
          </a:xfrm>
          <a:prstGeom prst="rect">
            <a:avLst/>
          </a:prstGeom>
          <a:noFill/>
          <a:ln w="19050">
            <a:solidFill>
              <a:srgbClr val="CC0066"/>
            </a:solidFill>
          </a:ln>
        </p:spPr>
        <p:txBody>
          <a:bodyPr wrap="square" rtlCol="0">
            <a:spAutoFit/>
          </a:bodyPr>
          <a:lstStyle/>
          <a:p>
            <a:r>
              <a:rPr lang="en-US" sz="1698" b="1" dirty="0">
                <a:solidFill>
                  <a:srgbClr val="000000"/>
                </a:solidFill>
              </a:rPr>
              <a:t>1965</a:t>
            </a:r>
            <a:r>
              <a:rPr lang="en-US" sz="1698" dirty="0">
                <a:solidFill>
                  <a:srgbClr val="000000"/>
                </a:solidFill>
              </a:rPr>
              <a:t> M. </a:t>
            </a:r>
            <a:r>
              <a:rPr lang="en-US" sz="1698" dirty="0" err="1">
                <a:solidFill>
                  <a:srgbClr val="000000"/>
                </a:solidFill>
              </a:rPr>
              <a:t>Tigner</a:t>
            </a:r>
            <a:endParaRPr lang="en-US" sz="1698" dirty="0">
              <a:solidFill>
                <a:srgbClr val="000000"/>
              </a:solidFill>
            </a:endParaRPr>
          </a:p>
          <a:p>
            <a:r>
              <a:rPr lang="en-US" sz="1358" dirty="0"/>
              <a:t>“A possible apparatus for electron clashing-beam experiments”</a:t>
            </a:r>
            <a:endParaRPr lang="en-DE" sz="1358" dirty="0"/>
          </a:p>
        </p:txBody>
      </p:sp>
      <p:sp>
        <p:nvSpPr>
          <p:cNvPr id="7" name="Explosion: 8 Points 9">
            <a:extLst>
              <a:ext uri="{FF2B5EF4-FFF2-40B4-BE49-F238E27FC236}">
                <a16:creationId xmlns:a16="http://schemas.microsoft.com/office/drawing/2014/main" id="{4BE02D04-1ADB-B8CC-3D34-1C464BCBE473}"/>
              </a:ext>
            </a:extLst>
          </p:cNvPr>
          <p:cNvSpPr/>
          <p:nvPr/>
        </p:nvSpPr>
        <p:spPr>
          <a:xfrm>
            <a:off x="9274284" y="1548873"/>
            <a:ext cx="360573" cy="413227"/>
          </a:xfrm>
          <a:prstGeom prst="irregularSeal1">
            <a:avLst/>
          </a:prstGeom>
          <a:solidFill>
            <a:srgbClr val="CC00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2037" dirty="0"/>
          </a:p>
        </p:txBody>
      </p:sp>
      <p:sp>
        <p:nvSpPr>
          <p:cNvPr id="8" name="TextBox 10">
            <a:extLst>
              <a:ext uri="{FF2B5EF4-FFF2-40B4-BE49-F238E27FC236}">
                <a16:creationId xmlns:a16="http://schemas.microsoft.com/office/drawing/2014/main" id="{755D0C4B-296D-509E-2807-2A32564308BE}"/>
              </a:ext>
            </a:extLst>
          </p:cNvPr>
          <p:cNvSpPr txBox="1"/>
          <p:nvPr/>
        </p:nvSpPr>
        <p:spPr>
          <a:xfrm>
            <a:off x="5554267" y="800145"/>
            <a:ext cx="3183750" cy="823880"/>
          </a:xfrm>
          <a:prstGeom prst="rect">
            <a:avLst/>
          </a:prstGeom>
          <a:noFill/>
          <a:ln w="19050">
            <a:solidFill>
              <a:srgbClr val="CC0066"/>
            </a:solidFill>
          </a:ln>
        </p:spPr>
        <p:txBody>
          <a:bodyPr wrap="square" rtlCol="0">
            <a:spAutoFit/>
          </a:bodyPr>
          <a:lstStyle/>
          <a:p>
            <a:r>
              <a:rPr lang="en-US" sz="1698" b="1" dirty="0">
                <a:solidFill>
                  <a:srgbClr val="000000"/>
                </a:solidFill>
              </a:rPr>
              <a:t>1987</a:t>
            </a:r>
            <a:r>
              <a:rPr lang="en-US" sz="1698" dirty="0">
                <a:solidFill>
                  <a:srgbClr val="000000"/>
                </a:solidFill>
              </a:rPr>
              <a:t> High Energy Physics Lab</a:t>
            </a:r>
          </a:p>
          <a:p>
            <a:r>
              <a:rPr lang="en-US" sz="1698" dirty="0">
                <a:solidFill>
                  <a:srgbClr val="000000"/>
                </a:solidFill>
              </a:rPr>
              <a:t>Stanford University</a:t>
            </a:r>
          </a:p>
          <a:p>
            <a:r>
              <a:rPr lang="en-US" sz="1358" dirty="0"/>
              <a:t>SRF cavities, proof of principal experiment</a:t>
            </a:r>
          </a:p>
        </p:txBody>
      </p:sp>
      <p:sp>
        <p:nvSpPr>
          <p:cNvPr id="10" name="Explosion: 8 Points 11">
            <a:extLst>
              <a:ext uri="{FF2B5EF4-FFF2-40B4-BE49-F238E27FC236}">
                <a16:creationId xmlns:a16="http://schemas.microsoft.com/office/drawing/2014/main" id="{F05E981C-51C5-003F-BB84-7CF8215D63E2}"/>
              </a:ext>
            </a:extLst>
          </p:cNvPr>
          <p:cNvSpPr/>
          <p:nvPr/>
        </p:nvSpPr>
        <p:spPr>
          <a:xfrm>
            <a:off x="6989231" y="1548873"/>
            <a:ext cx="360573" cy="413227"/>
          </a:xfrm>
          <a:prstGeom prst="irregularSeal1">
            <a:avLst/>
          </a:prstGeom>
          <a:solidFill>
            <a:srgbClr val="CC00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2037"/>
          </a:p>
        </p:txBody>
      </p:sp>
      <p:sp>
        <p:nvSpPr>
          <p:cNvPr id="11" name="Explosion: 8 Points 12">
            <a:extLst>
              <a:ext uri="{FF2B5EF4-FFF2-40B4-BE49-F238E27FC236}">
                <a16:creationId xmlns:a16="http://schemas.microsoft.com/office/drawing/2014/main" id="{36382FE1-540C-D328-A61B-211835691FC5}"/>
              </a:ext>
            </a:extLst>
          </p:cNvPr>
          <p:cNvSpPr/>
          <p:nvPr/>
        </p:nvSpPr>
        <p:spPr>
          <a:xfrm>
            <a:off x="1664712" y="2630299"/>
            <a:ext cx="360573" cy="413227"/>
          </a:xfrm>
          <a:prstGeom prst="irregularSeal1">
            <a:avLst/>
          </a:prstGeom>
          <a:solidFill>
            <a:srgbClr val="CC00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2037"/>
          </a:p>
        </p:txBody>
      </p:sp>
      <p:sp>
        <p:nvSpPr>
          <p:cNvPr id="12" name="TextBox 13">
            <a:extLst>
              <a:ext uri="{FF2B5EF4-FFF2-40B4-BE49-F238E27FC236}">
                <a16:creationId xmlns:a16="http://schemas.microsoft.com/office/drawing/2014/main" id="{4ED0C27E-8809-177B-5085-A432675A03B3}"/>
              </a:ext>
            </a:extLst>
          </p:cNvPr>
          <p:cNvSpPr txBox="1"/>
          <p:nvPr/>
        </p:nvSpPr>
        <p:spPr>
          <a:xfrm>
            <a:off x="367620" y="1425492"/>
            <a:ext cx="1443076" cy="1241815"/>
          </a:xfrm>
          <a:prstGeom prst="rect">
            <a:avLst/>
          </a:prstGeom>
          <a:noFill/>
          <a:ln w="19050">
            <a:solidFill>
              <a:srgbClr val="CC0066"/>
            </a:solidFill>
          </a:ln>
        </p:spPr>
        <p:txBody>
          <a:bodyPr wrap="square" rtlCol="0">
            <a:spAutoFit/>
          </a:bodyPr>
          <a:lstStyle/>
          <a:p>
            <a:r>
              <a:rPr lang="en-US" sz="1698" b="1" dirty="0">
                <a:solidFill>
                  <a:srgbClr val="000000"/>
                </a:solidFill>
              </a:rPr>
              <a:t>2000</a:t>
            </a:r>
            <a:endParaRPr lang="en-US" sz="1698" dirty="0">
              <a:solidFill>
                <a:srgbClr val="000000"/>
              </a:solidFill>
            </a:endParaRPr>
          </a:p>
          <a:p>
            <a:r>
              <a:rPr lang="en-US" sz="1698" dirty="0">
                <a:solidFill>
                  <a:srgbClr val="000000"/>
                </a:solidFill>
              </a:rPr>
              <a:t>Jefferson Lab</a:t>
            </a:r>
          </a:p>
          <a:p>
            <a:r>
              <a:rPr lang="en-US" sz="1358" dirty="0">
                <a:solidFill>
                  <a:srgbClr val="000000"/>
                </a:solidFill>
              </a:rPr>
              <a:t>“Front End Test”</a:t>
            </a:r>
          </a:p>
          <a:p>
            <a:r>
              <a:rPr lang="en-US" sz="1358" dirty="0"/>
              <a:t>SRF, first CW </a:t>
            </a:r>
          </a:p>
          <a:p>
            <a:r>
              <a:rPr lang="en-US" sz="1358" dirty="0"/>
              <a:t>recovery</a:t>
            </a:r>
            <a:endParaRPr lang="en-DE" sz="1358" dirty="0"/>
          </a:p>
        </p:txBody>
      </p:sp>
      <p:sp>
        <p:nvSpPr>
          <p:cNvPr id="13" name="Explosion: 8 Points 14">
            <a:extLst>
              <a:ext uri="{FF2B5EF4-FFF2-40B4-BE49-F238E27FC236}">
                <a16:creationId xmlns:a16="http://schemas.microsoft.com/office/drawing/2014/main" id="{4A12F62B-C8AE-1050-093D-138B503AD7A4}"/>
              </a:ext>
            </a:extLst>
          </p:cNvPr>
          <p:cNvSpPr/>
          <p:nvPr/>
        </p:nvSpPr>
        <p:spPr>
          <a:xfrm>
            <a:off x="4518638" y="1756532"/>
            <a:ext cx="360573" cy="413227"/>
          </a:xfrm>
          <a:prstGeom prst="irregularSeal1">
            <a:avLst/>
          </a:prstGeom>
          <a:solidFill>
            <a:srgbClr val="CC00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2037"/>
          </a:p>
        </p:txBody>
      </p:sp>
      <p:sp>
        <p:nvSpPr>
          <p:cNvPr id="14" name="TextBox 15">
            <a:extLst>
              <a:ext uri="{FF2B5EF4-FFF2-40B4-BE49-F238E27FC236}">
                <a16:creationId xmlns:a16="http://schemas.microsoft.com/office/drawing/2014/main" id="{85242CA3-298D-601B-961C-12F4EB964ECD}"/>
              </a:ext>
            </a:extLst>
          </p:cNvPr>
          <p:cNvSpPr txBox="1"/>
          <p:nvPr/>
        </p:nvSpPr>
        <p:spPr>
          <a:xfrm>
            <a:off x="2786583" y="906559"/>
            <a:ext cx="1930293" cy="771558"/>
          </a:xfrm>
          <a:prstGeom prst="rect">
            <a:avLst/>
          </a:prstGeom>
          <a:noFill/>
          <a:ln w="19050">
            <a:solidFill>
              <a:srgbClr val="CC0066"/>
            </a:solidFill>
          </a:ln>
        </p:spPr>
        <p:txBody>
          <a:bodyPr wrap="square" rtlCol="0">
            <a:spAutoFit/>
          </a:bodyPr>
          <a:lstStyle/>
          <a:p>
            <a:r>
              <a:rPr lang="en-US" sz="1698" b="1" dirty="0">
                <a:solidFill>
                  <a:srgbClr val="000000"/>
                </a:solidFill>
              </a:rPr>
              <a:t>1987</a:t>
            </a:r>
            <a:r>
              <a:rPr lang="en-US" sz="1698" dirty="0">
                <a:solidFill>
                  <a:srgbClr val="000000"/>
                </a:solidFill>
              </a:rPr>
              <a:t> Los Alamos</a:t>
            </a:r>
          </a:p>
          <a:p>
            <a:r>
              <a:rPr lang="en-US" sz="1358" dirty="0"/>
              <a:t>FEL-operation, </a:t>
            </a:r>
            <a:r>
              <a:rPr lang="en-US" sz="1358" dirty="0" err="1"/>
              <a:t>nc</a:t>
            </a:r>
            <a:r>
              <a:rPr lang="en-US" sz="1358" dirty="0"/>
              <a:t>,</a:t>
            </a:r>
          </a:p>
          <a:p>
            <a:r>
              <a:rPr lang="en-US" sz="1358" dirty="0"/>
              <a:t>coupled acc/dec cavities</a:t>
            </a:r>
          </a:p>
        </p:txBody>
      </p:sp>
      <p:sp>
        <p:nvSpPr>
          <p:cNvPr id="15" name="Explosion: 8 Points 16">
            <a:extLst>
              <a:ext uri="{FF2B5EF4-FFF2-40B4-BE49-F238E27FC236}">
                <a16:creationId xmlns:a16="http://schemas.microsoft.com/office/drawing/2014/main" id="{F720EFD3-86CC-2AEB-7719-65698F389272}"/>
              </a:ext>
            </a:extLst>
          </p:cNvPr>
          <p:cNvSpPr/>
          <p:nvPr/>
        </p:nvSpPr>
        <p:spPr>
          <a:xfrm>
            <a:off x="2231165" y="3778282"/>
            <a:ext cx="360573" cy="413227"/>
          </a:xfrm>
          <a:prstGeom prst="irregularSeal1">
            <a:avLst/>
          </a:prstGeom>
          <a:solidFill>
            <a:srgbClr val="CC00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2037"/>
          </a:p>
        </p:txBody>
      </p:sp>
      <p:sp>
        <p:nvSpPr>
          <p:cNvPr id="17" name="TextBox 17">
            <a:extLst>
              <a:ext uri="{FF2B5EF4-FFF2-40B4-BE49-F238E27FC236}">
                <a16:creationId xmlns:a16="http://schemas.microsoft.com/office/drawing/2014/main" id="{7F98CEAC-2B7F-ED2C-6AFF-E8686A8614BE}"/>
              </a:ext>
            </a:extLst>
          </p:cNvPr>
          <p:cNvSpPr txBox="1"/>
          <p:nvPr/>
        </p:nvSpPr>
        <p:spPr>
          <a:xfrm>
            <a:off x="2616062" y="4636102"/>
            <a:ext cx="1863749" cy="1189493"/>
          </a:xfrm>
          <a:prstGeom prst="rect">
            <a:avLst/>
          </a:prstGeom>
          <a:noFill/>
          <a:ln w="19050">
            <a:solidFill>
              <a:srgbClr val="CC0066"/>
            </a:solidFill>
          </a:ln>
        </p:spPr>
        <p:txBody>
          <a:bodyPr wrap="square" rtlCol="0">
            <a:spAutoFit/>
          </a:bodyPr>
          <a:lstStyle/>
          <a:p>
            <a:r>
              <a:rPr lang="en-US" sz="1698" b="1" dirty="0">
                <a:solidFill>
                  <a:srgbClr val="000000"/>
                </a:solidFill>
              </a:rPr>
              <a:t>2004</a:t>
            </a:r>
            <a:r>
              <a:rPr lang="en-US" sz="1698" dirty="0">
                <a:solidFill>
                  <a:srgbClr val="000000"/>
                </a:solidFill>
              </a:rPr>
              <a:t> BINP, Russia</a:t>
            </a:r>
          </a:p>
          <a:p>
            <a:r>
              <a:rPr lang="en-US" sz="1358" dirty="0">
                <a:solidFill>
                  <a:srgbClr val="000000"/>
                </a:solidFill>
              </a:rPr>
              <a:t>FEL-operation </a:t>
            </a:r>
          </a:p>
          <a:p>
            <a:r>
              <a:rPr lang="en-US" sz="1358" dirty="0"/>
              <a:t>normal conducting RF, </a:t>
            </a:r>
          </a:p>
          <a:p>
            <a:r>
              <a:rPr lang="en-US" sz="1358" dirty="0">
                <a:solidFill>
                  <a:srgbClr val="FF0000"/>
                </a:solidFill>
              </a:rPr>
              <a:t>30 mA</a:t>
            </a:r>
          </a:p>
          <a:p>
            <a:r>
              <a:rPr lang="en-US" sz="1358" dirty="0"/>
              <a:t>2007: 4-passes</a:t>
            </a:r>
          </a:p>
        </p:txBody>
      </p:sp>
      <p:sp>
        <p:nvSpPr>
          <p:cNvPr id="18" name="Explosion: 8 Points 18">
            <a:extLst>
              <a:ext uri="{FF2B5EF4-FFF2-40B4-BE49-F238E27FC236}">
                <a16:creationId xmlns:a16="http://schemas.microsoft.com/office/drawing/2014/main" id="{38C2D459-C973-82EE-943B-8DE62CB94F9E}"/>
              </a:ext>
            </a:extLst>
          </p:cNvPr>
          <p:cNvSpPr/>
          <p:nvPr/>
        </p:nvSpPr>
        <p:spPr>
          <a:xfrm>
            <a:off x="6095772" y="4558974"/>
            <a:ext cx="360573" cy="413227"/>
          </a:xfrm>
          <a:prstGeom prst="irregularSeal1">
            <a:avLst/>
          </a:prstGeom>
          <a:solidFill>
            <a:srgbClr val="CC00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2037"/>
          </a:p>
        </p:txBody>
      </p:sp>
      <p:sp>
        <p:nvSpPr>
          <p:cNvPr id="19" name="Explosion: 8 Points 19">
            <a:extLst>
              <a:ext uri="{FF2B5EF4-FFF2-40B4-BE49-F238E27FC236}">
                <a16:creationId xmlns:a16="http://schemas.microsoft.com/office/drawing/2014/main" id="{153C1A96-90BF-DBB6-F51E-176BFCC2B72E}"/>
              </a:ext>
            </a:extLst>
          </p:cNvPr>
          <p:cNvSpPr/>
          <p:nvPr/>
        </p:nvSpPr>
        <p:spPr>
          <a:xfrm>
            <a:off x="4187032" y="4243945"/>
            <a:ext cx="360573" cy="413227"/>
          </a:xfrm>
          <a:prstGeom prst="irregularSeal1">
            <a:avLst/>
          </a:prstGeom>
          <a:solidFill>
            <a:srgbClr val="CC00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2037"/>
          </a:p>
        </p:txBody>
      </p:sp>
      <p:sp>
        <p:nvSpPr>
          <p:cNvPr id="20" name="TextBox 20">
            <a:extLst>
              <a:ext uri="{FF2B5EF4-FFF2-40B4-BE49-F238E27FC236}">
                <a16:creationId xmlns:a16="http://schemas.microsoft.com/office/drawing/2014/main" id="{2ADE235F-B47A-6257-BA95-5DC3721BD634}"/>
              </a:ext>
            </a:extLst>
          </p:cNvPr>
          <p:cNvSpPr txBox="1"/>
          <p:nvPr/>
        </p:nvSpPr>
        <p:spPr>
          <a:xfrm>
            <a:off x="2587274" y="2918345"/>
            <a:ext cx="2286309" cy="562590"/>
          </a:xfrm>
          <a:prstGeom prst="rect">
            <a:avLst/>
          </a:prstGeom>
          <a:noFill/>
          <a:ln w="19050">
            <a:solidFill>
              <a:srgbClr val="CC0066"/>
            </a:solidFill>
          </a:ln>
        </p:spPr>
        <p:txBody>
          <a:bodyPr wrap="square" rtlCol="0">
            <a:spAutoFit/>
          </a:bodyPr>
          <a:lstStyle/>
          <a:p>
            <a:pPr algn="just"/>
            <a:r>
              <a:rPr lang="en-US" sz="1698" b="1" dirty="0">
                <a:solidFill>
                  <a:srgbClr val="000000"/>
                </a:solidFill>
              </a:rPr>
              <a:t>2002</a:t>
            </a:r>
            <a:r>
              <a:rPr lang="en-US" sz="1698" dirty="0">
                <a:solidFill>
                  <a:srgbClr val="000000"/>
                </a:solidFill>
              </a:rPr>
              <a:t> JEARI, Japan</a:t>
            </a:r>
          </a:p>
          <a:p>
            <a:pPr algn="just"/>
            <a:r>
              <a:rPr lang="en-US" sz="1358" dirty="0">
                <a:solidFill>
                  <a:srgbClr val="000000"/>
                </a:solidFill>
              </a:rPr>
              <a:t>FEL, SRF, 700kW beam power</a:t>
            </a:r>
          </a:p>
        </p:txBody>
      </p:sp>
      <p:sp>
        <p:nvSpPr>
          <p:cNvPr id="21" name="Explosion: 8 Points 21">
            <a:extLst>
              <a:ext uri="{FF2B5EF4-FFF2-40B4-BE49-F238E27FC236}">
                <a16:creationId xmlns:a16="http://schemas.microsoft.com/office/drawing/2014/main" id="{8A740630-48DE-46C7-63E2-CD829E823A81}"/>
              </a:ext>
            </a:extLst>
          </p:cNvPr>
          <p:cNvSpPr/>
          <p:nvPr/>
        </p:nvSpPr>
        <p:spPr>
          <a:xfrm>
            <a:off x="2231165" y="3341751"/>
            <a:ext cx="360573" cy="413227"/>
          </a:xfrm>
          <a:prstGeom prst="irregularSeal1">
            <a:avLst/>
          </a:prstGeom>
          <a:solidFill>
            <a:srgbClr val="CC00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2037"/>
          </a:p>
        </p:txBody>
      </p:sp>
      <p:sp>
        <p:nvSpPr>
          <p:cNvPr id="22" name="TextBox 22">
            <a:extLst>
              <a:ext uri="{FF2B5EF4-FFF2-40B4-BE49-F238E27FC236}">
                <a16:creationId xmlns:a16="http://schemas.microsoft.com/office/drawing/2014/main" id="{118CF140-69F5-1F2B-DAAF-0E84215F7062}"/>
              </a:ext>
            </a:extLst>
          </p:cNvPr>
          <p:cNvSpPr txBox="1"/>
          <p:nvPr/>
        </p:nvSpPr>
        <p:spPr>
          <a:xfrm>
            <a:off x="5476767" y="3103023"/>
            <a:ext cx="2575100" cy="771558"/>
          </a:xfrm>
          <a:prstGeom prst="rect">
            <a:avLst/>
          </a:prstGeom>
          <a:noFill/>
          <a:ln w="19050">
            <a:solidFill>
              <a:srgbClr val="CC0066"/>
            </a:solidFill>
          </a:ln>
        </p:spPr>
        <p:txBody>
          <a:bodyPr wrap="square" rtlCol="0">
            <a:spAutoFit/>
          </a:bodyPr>
          <a:lstStyle/>
          <a:p>
            <a:r>
              <a:rPr lang="en-US" sz="1698" b="1" dirty="0">
                <a:solidFill>
                  <a:srgbClr val="000000"/>
                </a:solidFill>
              </a:rPr>
              <a:t>2005 </a:t>
            </a:r>
            <a:r>
              <a:rPr lang="en-US" sz="1698" dirty="0">
                <a:solidFill>
                  <a:srgbClr val="000000"/>
                </a:solidFill>
              </a:rPr>
              <a:t>Daresbury Lab, GB</a:t>
            </a:r>
          </a:p>
          <a:p>
            <a:r>
              <a:rPr lang="en-US" sz="1358" dirty="0">
                <a:solidFill>
                  <a:srgbClr val="000000"/>
                </a:solidFill>
              </a:rPr>
              <a:t>“Alice”, SRF, 26MeV, versatile </a:t>
            </a:r>
          </a:p>
          <a:p>
            <a:r>
              <a:rPr lang="en-US" sz="1358" dirty="0">
                <a:solidFill>
                  <a:srgbClr val="000000"/>
                </a:solidFill>
              </a:rPr>
              <a:t>10-year user program</a:t>
            </a:r>
            <a:endParaRPr lang="en-US" sz="1358" dirty="0"/>
          </a:p>
        </p:txBody>
      </p:sp>
      <p:sp>
        <p:nvSpPr>
          <p:cNvPr id="23" name="Explosion: 8 Points 23">
            <a:extLst>
              <a:ext uri="{FF2B5EF4-FFF2-40B4-BE49-F238E27FC236}">
                <a16:creationId xmlns:a16="http://schemas.microsoft.com/office/drawing/2014/main" id="{5D63E2FF-00BA-EC3E-E6B4-8475AA85A66A}"/>
              </a:ext>
            </a:extLst>
          </p:cNvPr>
          <p:cNvSpPr/>
          <p:nvPr/>
        </p:nvSpPr>
        <p:spPr>
          <a:xfrm>
            <a:off x="5277988" y="3912213"/>
            <a:ext cx="360573" cy="413227"/>
          </a:xfrm>
          <a:prstGeom prst="irregularSeal1">
            <a:avLst/>
          </a:prstGeom>
          <a:solidFill>
            <a:srgbClr val="CC00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2037"/>
          </a:p>
        </p:txBody>
      </p:sp>
      <p:sp>
        <p:nvSpPr>
          <p:cNvPr id="24" name="Explosion: 8 Points 24">
            <a:extLst>
              <a:ext uri="{FF2B5EF4-FFF2-40B4-BE49-F238E27FC236}">
                <a16:creationId xmlns:a16="http://schemas.microsoft.com/office/drawing/2014/main" id="{FE91A121-5468-EF20-7B12-F4D056013DB7}"/>
              </a:ext>
            </a:extLst>
          </p:cNvPr>
          <p:cNvSpPr/>
          <p:nvPr/>
        </p:nvSpPr>
        <p:spPr>
          <a:xfrm>
            <a:off x="8018281" y="4651417"/>
            <a:ext cx="371862" cy="392676"/>
          </a:xfrm>
          <a:prstGeom prst="irregularSeal1">
            <a:avLst/>
          </a:prstGeom>
          <a:solidFill>
            <a:srgbClr val="CC006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sz="2037"/>
          </a:p>
        </p:txBody>
      </p:sp>
      <p:sp>
        <p:nvSpPr>
          <p:cNvPr id="25" name="TextBox 25">
            <a:extLst>
              <a:ext uri="{FF2B5EF4-FFF2-40B4-BE49-F238E27FC236}">
                <a16:creationId xmlns:a16="http://schemas.microsoft.com/office/drawing/2014/main" id="{967134CC-AAE9-8730-988A-84AF8D915ED9}"/>
              </a:ext>
            </a:extLst>
          </p:cNvPr>
          <p:cNvSpPr txBox="1"/>
          <p:nvPr/>
        </p:nvSpPr>
        <p:spPr>
          <a:xfrm>
            <a:off x="9518767" y="3429000"/>
            <a:ext cx="2575100" cy="3070521"/>
          </a:xfrm>
          <a:prstGeom prst="rect">
            <a:avLst/>
          </a:prstGeom>
          <a:noFill/>
          <a:ln w="28575">
            <a:solidFill>
              <a:srgbClr val="CC0066"/>
            </a:solidFill>
          </a:ln>
        </p:spPr>
        <p:txBody>
          <a:bodyPr wrap="square" rtlCol="0">
            <a:spAutoFit/>
          </a:bodyPr>
          <a:lstStyle/>
          <a:p>
            <a:r>
              <a:rPr lang="en-US" sz="1698" b="1" dirty="0">
                <a:solidFill>
                  <a:srgbClr val="000000"/>
                </a:solidFill>
              </a:rPr>
              <a:t>under construction</a:t>
            </a:r>
            <a:r>
              <a:rPr lang="en-US" sz="1698" dirty="0">
                <a:solidFill>
                  <a:srgbClr val="000000"/>
                </a:solidFill>
              </a:rPr>
              <a:t>:</a:t>
            </a:r>
          </a:p>
          <a:p>
            <a:r>
              <a:rPr lang="en-US" sz="1698" dirty="0"/>
              <a:t>MESA, Germany</a:t>
            </a:r>
          </a:p>
          <a:p>
            <a:r>
              <a:rPr lang="en-US" sz="1358" dirty="0"/>
              <a:t>particle physics application</a:t>
            </a:r>
          </a:p>
          <a:p>
            <a:endParaRPr lang="en-US" sz="1358" dirty="0"/>
          </a:p>
          <a:p>
            <a:r>
              <a:rPr lang="en-US" sz="1698" b="1" dirty="0">
                <a:solidFill>
                  <a:srgbClr val="CC0066"/>
                </a:solidFill>
              </a:rPr>
              <a:t>PERLE, France</a:t>
            </a:r>
          </a:p>
          <a:p>
            <a:r>
              <a:rPr lang="en-US" sz="1358" dirty="0"/>
              <a:t>Technology test facility (</a:t>
            </a:r>
            <a:r>
              <a:rPr lang="en-US" sz="1358" dirty="0" err="1"/>
              <a:t>LHeC</a:t>
            </a:r>
            <a:r>
              <a:rPr lang="en-US" sz="1358" dirty="0"/>
              <a:t>/FCC-eh) + </a:t>
            </a:r>
            <a:r>
              <a:rPr lang="en-US" sz="1358" dirty="0" err="1"/>
              <a:t>eRIB</a:t>
            </a:r>
            <a:r>
              <a:rPr lang="en-US" sz="1358" dirty="0"/>
              <a:t> test facility</a:t>
            </a:r>
          </a:p>
          <a:p>
            <a:endParaRPr lang="en-US" sz="1358" dirty="0"/>
          </a:p>
          <a:p>
            <a:r>
              <a:rPr lang="en-US" sz="1698" b="1" dirty="0" err="1">
                <a:solidFill>
                  <a:srgbClr val="CC0066"/>
                </a:solidFill>
              </a:rPr>
              <a:t>bERLinPro</a:t>
            </a:r>
            <a:r>
              <a:rPr lang="en-US" sz="1698" b="1" dirty="0">
                <a:solidFill>
                  <a:srgbClr val="CC0066"/>
                </a:solidFill>
              </a:rPr>
              <a:t>, Germany</a:t>
            </a:r>
          </a:p>
          <a:p>
            <a:r>
              <a:rPr lang="en-US" sz="1358" dirty="0"/>
              <a:t>SRF/ERL technology test facility</a:t>
            </a:r>
          </a:p>
          <a:p>
            <a:endParaRPr lang="en-US" sz="1358" dirty="0"/>
          </a:p>
          <a:p>
            <a:r>
              <a:rPr lang="en-US" sz="1698" dirty="0" err="1"/>
              <a:t>CeC</a:t>
            </a:r>
            <a:r>
              <a:rPr lang="en-US" sz="1698" dirty="0"/>
              <a:t>, BNL, USA</a:t>
            </a:r>
          </a:p>
          <a:p>
            <a:r>
              <a:rPr lang="en-US" sz="1358" dirty="0"/>
              <a:t>Coherent electron cooling  for EIC</a:t>
            </a:r>
          </a:p>
        </p:txBody>
      </p:sp>
      <p:sp>
        <p:nvSpPr>
          <p:cNvPr id="27" name="TextBox 27">
            <a:extLst>
              <a:ext uri="{FF2B5EF4-FFF2-40B4-BE49-F238E27FC236}">
                <a16:creationId xmlns:a16="http://schemas.microsoft.com/office/drawing/2014/main" id="{947B3897-3230-EBF8-BAC2-BA49661A64DB}"/>
              </a:ext>
            </a:extLst>
          </p:cNvPr>
          <p:cNvSpPr txBox="1"/>
          <p:nvPr/>
        </p:nvSpPr>
        <p:spPr>
          <a:xfrm>
            <a:off x="4710595" y="4900285"/>
            <a:ext cx="1779387" cy="980525"/>
          </a:xfrm>
          <a:prstGeom prst="rect">
            <a:avLst/>
          </a:prstGeom>
          <a:noFill/>
          <a:ln w="19050">
            <a:solidFill>
              <a:srgbClr val="CC0066"/>
            </a:solidFill>
          </a:ln>
        </p:spPr>
        <p:txBody>
          <a:bodyPr wrap="square" rtlCol="0">
            <a:spAutoFit/>
          </a:bodyPr>
          <a:lstStyle/>
          <a:p>
            <a:pPr algn="just"/>
            <a:r>
              <a:rPr lang="en-US" sz="1698" b="1" dirty="0">
                <a:solidFill>
                  <a:srgbClr val="000000"/>
                </a:solidFill>
              </a:rPr>
              <a:t>2013</a:t>
            </a:r>
            <a:r>
              <a:rPr lang="en-US" sz="1698" dirty="0">
                <a:solidFill>
                  <a:srgbClr val="000000"/>
                </a:solidFill>
              </a:rPr>
              <a:t> KEK, Japan</a:t>
            </a:r>
          </a:p>
          <a:p>
            <a:r>
              <a:rPr lang="en-US" sz="1358" dirty="0">
                <a:solidFill>
                  <a:srgbClr val="000000"/>
                </a:solidFill>
              </a:rPr>
              <a:t>“</a:t>
            </a:r>
            <a:r>
              <a:rPr lang="en-US" sz="1358" dirty="0" err="1">
                <a:solidFill>
                  <a:srgbClr val="000000"/>
                </a:solidFill>
              </a:rPr>
              <a:t>cERL</a:t>
            </a:r>
            <a:r>
              <a:rPr lang="en-US" sz="1358" dirty="0">
                <a:solidFill>
                  <a:srgbClr val="000000"/>
                </a:solidFill>
              </a:rPr>
              <a:t>”, prototype </a:t>
            </a:r>
          </a:p>
          <a:p>
            <a:r>
              <a:rPr lang="en-US" sz="1358" dirty="0">
                <a:solidFill>
                  <a:srgbClr val="000000"/>
                </a:solidFill>
              </a:rPr>
              <a:t>ERL light source</a:t>
            </a:r>
          </a:p>
          <a:p>
            <a:r>
              <a:rPr lang="en-US" sz="1358" dirty="0">
                <a:solidFill>
                  <a:srgbClr val="000000"/>
                </a:solidFill>
              </a:rPr>
              <a:t>Industrial applications</a:t>
            </a:r>
            <a:endParaRPr lang="en-US" sz="1358" dirty="0"/>
          </a:p>
        </p:txBody>
      </p:sp>
      <p:sp>
        <p:nvSpPr>
          <p:cNvPr id="29" name="Rectangle 28">
            <a:extLst>
              <a:ext uri="{FF2B5EF4-FFF2-40B4-BE49-F238E27FC236}">
                <a16:creationId xmlns:a16="http://schemas.microsoft.com/office/drawing/2014/main" id="{0ACD82EA-8D8E-4103-71BD-D4602E5F6EE3}"/>
              </a:ext>
            </a:extLst>
          </p:cNvPr>
          <p:cNvSpPr/>
          <p:nvPr/>
        </p:nvSpPr>
        <p:spPr>
          <a:xfrm>
            <a:off x="2591739" y="6061140"/>
            <a:ext cx="2570127" cy="370999"/>
          </a:xfrm>
          <a:prstGeom prst="rect">
            <a:avLst/>
          </a:prstGeom>
        </p:spPr>
        <p:txBody>
          <a:bodyPr wrap="none">
            <a:spAutoFit/>
          </a:bodyPr>
          <a:lstStyle/>
          <a:p>
            <a:r>
              <a:rPr lang="en-US" sz="1811" i="1" u="sng" dirty="0">
                <a:solidFill>
                  <a:srgbClr val="CC0066"/>
                </a:solidFill>
              </a:rPr>
              <a:t>Courtesy to Bettina </a:t>
            </a:r>
            <a:r>
              <a:rPr lang="en-US" sz="1811" i="1" u="sng" dirty="0" err="1">
                <a:solidFill>
                  <a:srgbClr val="CC0066"/>
                </a:solidFill>
              </a:rPr>
              <a:t>Kuske</a:t>
            </a:r>
            <a:endParaRPr lang="en-GB" sz="1811" i="1" u="sng" dirty="0">
              <a:solidFill>
                <a:srgbClr val="CC0066"/>
              </a:solidFill>
            </a:endParaRPr>
          </a:p>
        </p:txBody>
      </p:sp>
      <p:sp>
        <p:nvSpPr>
          <p:cNvPr id="30" name="テキスト ボックス 29">
            <a:extLst>
              <a:ext uri="{FF2B5EF4-FFF2-40B4-BE49-F238E27FC236}">
                <a16:creationId xmlns:a16="http://schemas.microsoft.com/office/drawing/2014/main" id="{4A4D5DE9-F555-D9BC-943B-B6965EDF420F}"/>
              </a:ext>
            </a:extLst>
          </p:cNvPr>
          <p:cNvSpPr txBox="1"/>
          <p:nvPr/>
        </p:nvSpPr>
        <p:spPr>
          <a:xfrm>
            <a:off x="9313943" y="47763"/>
            <a:ext cx="2570127" cy="646331"/>
          </a:xfrm>
          <a:prstGeom prst="rect">
            <a:avLst/>
          </a:prstGeom>
          <a:noFill/>
        </p:spPr>
        <p:txBody>
          <a:bodyPr wrap="square">
            <a:spAutoFit/>
          </a:bodyPr>
          <a:lstStyle/>
          <a:p>
            <a:r>
              <a:rPr lang="en-US" altLang="ja-JP" dirty="0"/>
              <a:t>Walid KAABI :PERLE Facility Report (ERL2022) </a:t>
            </a:r>
          </a:p>
        </p:txBody>
      </p:sp>
      <p:sp>
        <p:nvSpPr>
          <p:cNvPr id="31" name="テキスト ボックス 30">
            <a:extLst>
              <a:ext uri="{FF2B5EF4-FFF2-40B4-BE49-F238E27FC236}">
                <a16:creationId xmlns:a16="http://schemas.microsoft.com/office/drawing/2014/main" id="{5949B3D0-6D2C-50B2-CC38-E2407F1FB2BA}"/>
              </a:ext>
            </a:extLst>
          </p:cNvPr>
          <p:cNvSpPr txBox="1"/>
          <p:nvPr/>
        </p:nvSpPr>
        <p:spPr>
          <a:xfrm>
            <a:off x="1390639" y="6517665"/>
            <a:ext cx="9665851" cy="369332"/>
          </a:xfrm>
          <a:prstGeom prst="rect">
            <a:avLst/>
          </a:prstGeom>
          <a:noFill/>
        </p:spPr>
        <p:txBody>
          <a:bodyPr wrap="none" rtlCol="0">
            <a:spAutoFit/>
          </a:bodyPr>
          <a:lstStyle/>
          <a:p>
            <a:r>
              <a:rPr kumimoji="1" lang="en-US" altLang="ja-JP" b="1" u="sng" dirty="0">
                <a:solidFill>
                  <a:srgbClr val="FF0000"/>
                </a:solidFill>
              </a:rPr>
              <a:t>ERL technologies are gradually matured and ERL test facilities will grow up more future ERL machine</a:t>
            </a:r>
            <a:endParaRPr kumimoji="1" lang="ja-JP" altLang="en-US" b="1" u="sng" dirty="0">
              <a:solidFill>
                <a:srgbClr val="FF0000"/>
              </a:solidFill>
            </a:endParaRPr>
          </a:p>
        </p:txBody>
      </p:sp>
      <p:sp>
        <p:nvSpPr>
          <p:cNvPr id="2" name="テキスト ボックス 1">
            <a:extLst>
              <a:ext uri="{FF2B5EF4-FFF2-40B4-BE49-F238E27FC236}">
                <a16:creationId xmlns:a16="http://schemas.microsoft.com/office/drawing/2014/main" id="{996C6074-A272-6387-5E75-C7943D5AA8ED}"/>
              </a:ext>
            </a:extLst>
          </p:cNvPr>
          <p:cNvSpPr txBox="1"/>
          <p:nvPr/>
        </p:nvSpPr>
        <p:spPr>
          <a:xfrm>
            <a:off x="6556702" y="165490"/>
            <a:ext cx="1959704" cy="369332"/>
          </a:xfrm>
          <a:prstGeom prst="rect">
            <a:avLst/>
          </a:prstGeom>
          <a:noFill/>
        </p:spPr>
        <p:txBody>
          <a:bodyPr wrap="none" rtlCol="0">
            <a:spAutoFit/>
          </a:bodyPr>
          <a:lstStyle/>
          <a:p>
            <a:r>
              <a:rPr kumimoji="1" lang="en-US" altLang="ja-JP" dirty="0"/>
              <a:t>(see facility report)</a:t>
            </a:r>
            <a:endParaRPr kumimoji="1" lang="ja-JP" altLang="en-US" dirty="0"/>
          </a:p>
        </p:txBody>
      </p:sp>
    </p:spTree>
    <p:extLst>
      <p:ext uri="{BB962C8B-B14F-4D97-AF65-F5344CB8AC3E}">
        <p14:creationId xmlns:p14="http://schemas.microsoft.com/office/powerpoint/2010/main" val="40701943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with ERL'22 logo">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ISM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a:themeElements>
    <a:clrScheme name="HZB NEU 1">
      <a:dk1>
        <a:srgbClr val="000000"/>
      </a:dk1>
      <a:lt1>
        <a:srgbClr val="FFFFFF"/>
      </a:lt1>
      <a:dk2>
        <a:srgbClr val="004F84"/>
      </a:dk2>
      <a:lt2>
        <a:srgbClr val="E7E6E6"/>
      </a:lt2>
      <a:accent1>
        <a:srgbClr val="004F84"/>
      </a:accent1>
      <a:accent2>
        <a:srgbClr val="6CABE9"/>
      </a:accent2>
      <a:accent3>
        <a:srgbClr val="D15E57"/>
      </a:accent3>
      <a:accent4>
        <a:srgbClr val="9AC6F3"/>
      </a:accent4>
      <a:accent5>
        <a:srgbClr val="C6D970"/>
      </a:accent5>
      <a:accent6>
        <a:srgbClr val="BCD932"/>
      </a:accent6>
      <a:hlink>
        <a:srgbClr val="CB59C1"/>
      </a:hlink>
      <a:folHlink>
        <a:srgbClr val="67609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KEK CASA theme">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ユーザー定義 1">
      <a:majorFont>
        <a:latin typeface="Arial Black"/>
        <a:ea typeface="メイリオ"/>
        <a:cs typeface=""/>
      </a:majorFont>
      <a:minorFont>
        <a:latin typeface="Arial"/>
        <a:ea typeface="メイリオ"/>
        <a:cs typeface=""/>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headEnd type="none" w="med" len="med"/>
          <a:tailEnd type="none" w="med" len="med"/>
        </a:ln>
      </a:spPr>
      <a:bodyPr rtlCol="0" anchor="ctr"/>
      <a:lstStyle>
        <a:defPPr algn="ctr">
          <a:defRPr kumimoji="1"/>
        </a:defPPr>
      </a:lstStyle>
      <a:style>
        <a:lnRef idx="3">
          <a:schemeClr val="dk1"/>
        </a:lnRef>
        <a:fillRef idx="0">
          <a:schemeClr val="dk1"/>
        </a:fillRef>
        <a:effectRef idx="2">
          <a:schemeClr val="dk1"/>
        </a:effectRef>
        <a:fontRef idx="minor">
          <a:schemeClr val="tx1"/>
        </a:fontRef>
      </a:style>
    </a:spDef>
    <a:lnDef>
      <a:spPr>
        <a:ln>
          <a:headEnd type="none" w="med" len="med"/>
          <a:tailEnd type="none" w="med" len="med"/>
        </a:ln>
      </a:spPr>
      <a:bodyPr/>
      <a:lstStyle/>
      <a:style>
        <a:lnRef idx="3">
          <a:schemeClr val="dk1"/>
        </a:lnRef>
        <a:fillRef idx="0">
          <a:schemeClr val="dk1"/>
        </a:fillRef>
        <a:effectRef idx="2">
          <a:schemeClr val="dk1"/>
        </a:effectRef>
        <a:fontRef idx="minor">
          <a:schemeClr val="tx1"/>
        </a:fontRef>
      </a:style>
    </a:lnDef>
    <a:txDef>
      <a:spPr>
        <a:noFill/>
      </a:spPr>
      <a:bodyPr wrap="none" rtlCol="0">
        <a:spAutoFit/>
      </a:bodyPr>
      <a:lstStyle>
        <a:defPPr algn="l">
          <a:defRPr kumimoji="1" dirty="0" smtClean="0">
            <a:solidFill>
              <a:srgbClr val="0070C0"/>
            </a:solidFill>
          </a:defRPr>
        </a:defPPr>
      </a:lstStyle>
    </a:txDef>
  </a:objectDefaults>
  <a:extraClrSchemeLst/>
  <a:extLst>
    <a:ext uri="{05A4C25C-085E-4340-85A3-A5531E510DB2}">
      <thm15:themeFamily xmlns:thm15="http://schemas.microsoft.com/office/thememl/2012/main" name="KEK CASA theme" id="{2736C82D-296F-49CC-B817-A3D8A934A472}" vid="{3E72BFFC-EA20-4932-A7EF-722B804B8331}"/>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1432</TotalTime>
  <Words>4183</Words>
  <Application>Microsoft Office PowerPoint</Application>
  <PresentationFormat>ワイド画面</PresentationFormat>
  <Paragraphs>484</Paragraphs>
  <Slides>32</Slides>
  <Notes>16</Notes>
  <HiddenSlides>0</HiddenSlides>
  <MMClips>0</MMClips>
  <ScaleCrop>false</ScaleCrop>
  <HeadingPairs>
    <vt:vector size="8" baseType="variant">
      <vt:variant>
        <vt:lpstr>使用されているフォント</vt:lpstr>
      </vt:variant>
      <vt:variant>
        <vt:i4>14</vt:i4>
      </vt:variant>
      <vt:variant>
        <vt:lpstr>テーマ</vt:lpstr>
      </vt:variant>
      <vt:variant>
        <vt:i4>8</vt:i4>
      </vt:variant>
      <vt:variant>
        <vt:lpstr>埋め込まれた OLE サーバー</vt:lpstr>
      </vt:variant>
      <vt:variant>
        <vt:i4>1</vt:i4>
      </vt:variant>
      <vt:variant>
        <vt:lpstr>スライド タイトル</vt:lpstr>
      </vt:variant>
      <vt:variant>
        <vt:i4>32</vt:i4>
      </vt:variant>
    </vt:vector>
  </HeadingPairs>
  <TitlesOfParts>
    <vt:vector size="55" baseType="lpstr">
      <vt:lpstr>メイリオ</vt:lpstr>
      <vt:lpstr>Arial</vt:lpstr>
      <vt:lpstr>Arial Black</vt:lpstr>
      <vt:lpstr>Calibri</vt:lpstr>
      <vt:lpstr>Calibri Light</vt:lpstr>
      <vt:lpstr>Cambria Math</vt:lpstr>
      <vt:lpstr>Helvetica</vt:lpstr>
      <vt:lpstr>Minion Pro</vt:lpstr>
      <vt:lpstr>Source Sans Pro</vt:lpstr>
      <vt:lpstr>Source Sans Pro Light</vt:lpstr>
      <vt:lpstr>Source Sans Pro Semibold</vt:lpstr>
      <vt:lpstr>Symbol</vt:lpstr>
      <vt:lpstr>Verdana</vt:lpstr>
      <vt:lpstr>Wingdings</vt:lpstr>
      <vt:lpstr>Office Theme</vt:lpstr>
      <vt:lpstr>Custom Design with ERL'22 logo</vt:lpstr>
      <vt:lpstr>PRISMA</vt:lpstr>
      <vt:lpstr>Office</vt:lpstr>
      <vt:lpstr>1_Office Theme</vt:lpstr>
      <vt:lpstr>2_Office Theme</vt:lpstr>
      <vt:lpstr>KEK CASA theme</vt:lpstr>
      <vt:lpstr>3_Office Theme</vt:lpstr>
      <vt:lpstr>KGPlot</vt:lpstr>
      <vt:lpstr>Summary of ERL2022 workshop on SRF activities </vt:lpstr>
      <vt:lpstr>What is ERL (Energy Recovery Linac)</vt:lpstr>
      <vt:lpstr>ERL workshop history &amp; ERL2022</vt:lpstr>
      <vt:lpstr>Agenda of ERL2022</vt:lpstr>
      <vt:lpstr>Pictures &amp; statistics</vt:lpstr>
      <vt:lpstr>ERL Roadmap (Andrew Hutton)</vt:lpstr>
      <vt:lpstr>Proposal for future High energy colliders with ERL</vt:lpstr>
      <vt:lpstr>ERL application session </vt:lpstr>
      <vt:lpstr>ERL achievements  </vt:lpstr>
      <vt:lpstr>Summary ERL22,  WG4 Superconducting RF</vt:lpstr>
      <vt:lpstr>SRF WG4 Themes</vt:lpstr>
      <vt:lpstr>SRF Systems and Operations</vt:lpstr>
      <vt:lpstr>SRF performance on the cERL at KEK – Hiroshi Sakai (KEK)</vt:lpstr>
      <vt:lpstr>Summary MESA Modules – Florian Hug (U Mainz)</vt:lpstr>
      <vt:lpstr>SRF Systems for the EIC Hadron Cooling – Rob Rimmer (JLab) </vt:lpstr>
      <vt:lpstr>Injectors</vt:lpstr>
      <vt:lpstr>Horizontal test of SRF gun #2 at KEK – Taro Konomi (KEK/MSU)</vt:lpstr>
      <vt:lpstr>Status of SRF systems for bERLinPro – Axel Neumann (HZB)</vt:lpstr>
      <vt:lpstr>SRF @ELBE</vt:lpstr>
      <vt:lpstr>SRF gun @BNL</vt:lpstr>
      <vt:lpstr>Cavities, Couplers and Tuners</vt:lpstr>
      <vt:lpstr>Overview of Nb3Sn Cavity Progress (for CW machines) </vt:lpstr>
      <vt:lpstr>Design of the 9-cell superconducting cavity for EUV light source accelerator Taro Konomu (KEK/MSU)</vt:lpstr>
      <vt:lpstr>FRT Developments at CERN</vt:lpstr>
      <vt:lpstr>RF Control and HOM Damping</vt:lpstr>
      <vt:lpstr>PowerPoint プレゼンテーション</vt:lpstr>
      <vt:lpstr>SRF Operations, microphonic control at CBETA – Nilanjan Banerjee (UChicago/Cornell)</vt:lpstr>
      <vt:lpstr>PowerPoint プレゼンテーション</vt:lpstr>
      <vt:lpstr>PowerPoint プレゼンテーション</vt:lpstr>
      <vt:lpstr>Recent SRF progress of each lab since 2019 (Discussion &amp; Summary)</vt:lpstr>
      <vt:lpstr>Next ERL2024 workshop</vt:lpstr>
      <vt:lpstr>See you in ERL2024 in Tsukuba KEK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Summary ERL22,  Superconducting RF WG</dc:title>
  <dc:creator>McIntosh, Peter (STFC,DL,AST)</dc:creator>
  <cp:lastModifiedBy>阪井 寛志</cp:lastModifiedBy>
  <cp:revision>152</cp:revision>
  <dcterms:created xsi:type="dcterms:W3CDTF">2022-10-04T19:24:14Z</dcterms:created>
  <dcterms:modified xsi:type="dcterms:W3CDTF">2022-10-12T23:27:17Z</dcterms:modified>
</cp:coreProperties>
</file>