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989" r:id="rId4"/>
  </p:sldMasterIdLst>
  <p:notesMasterIdLst>
    <p:notesMasterId r:id="rId16"/>
  </p:notesMasterIdLst>
  <p:handoutMasterIdLst>
    <p:handoutMasterId r:id="rId17"/>
  </p:handoutMasterIdLst>
  <p:sldIdLst>
    <p:sldId id="270" r:id="rId5"/>
    <p:sldId id="286" r:id="rId6"/>
    <p:sldId id="295" r:id="rId7"/>
    <p:sldId id="288" r:id="rId8"/>
    <p:sldId id="289" r:id="rId9"/>
    <p:sldId id="290" r:id="rId10"/>
    <p:sldId id="291" r:id="rId11"/>
    <p:sldId id="292" r:id="rId12"/>
    <p:sldId id="293" r:id="rId13"/>
    <p:sldId id="296" r:id="rId14"/>
    <p:sldId id="297" r:id="rId15"/>
  </p:sldIdLst>
  <p:sldSz cx="9144000" cy="6858000" type="screen4x3"/>
  <p:notesSz cx="6985000" cy="92837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3" userDrawn="1">
          <p15:clr>
            <a:srgbClr val="A4A3A4"/>
          </p15:clr>
        </p15:guide>
        <p15:guide id="2" pos="220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E1A"/>
    <a:srgbClr val="0000FF"/>
    <a:srgbClr val="FF0000"/>
    <a:srgbClr val="064308"/>
    <a:srgbClr val="0F0C8F"/>
    <a:srgbClr val="CC0000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Objects="1">
      <p:cViewPr varScale="1">
        <p:scale>
          <a:sx n="113" d="100"/>
          <a:sy n="113" d="100"/>
        </p:scale>
        <p:origin x="126" y="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Objects="1">
      <p:cViewPr varScale="1">
        <p:scale>
          <a:sx n="83" d="100"/>
          <a:sy n="83" d="100"/>
        </p:scale>
        <p:origin x="-2916" y="-96"/>
      </p:cViewPr>
      <p:guideLst>
        <p:guide orient="horz" pos="2923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E:\Kims\CST\QWR085\1stub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intranet\files\projects\srf\cavtests\FRIB\ReA\ReA-RFSTEPS\5_Misc\ReA_mp\MP_calculation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>
              <a:defRPr/>
            </a:pPr>
            <a:r>
              <a:rPr lang="en-US" dirty="0" smtClean="0"/>
              <a:t>Changes</a:t>
            </a:r>
            <a:r>
              <a:rPr lang="en-US" baseline="0" dirty="0" smtClean="0"/>
              <a:t> in reflected RF power when MP is excited: </a:t>
            </a:r>
            <a:r>
              <a:rPr lang="en-US" dirty="0" smtClean="0"/>
              <a:t>QWR085</a:t>
            </a:r>
            <a:r>
              <a:rPr lang="en-US" dirty="0"/>
              <a:t>, Qext = 2e6, MP @ </a:t>
            </a:r>
            <a:r>
              <a:rPr lang="en-US" dirty="0" err="1"/>
              <a:t>Ea</a:t>
            </a:r>
            <a:r>
              <a:rPr lang="en-US" dirty="0"/>
              <a:t> = 6 kV/m</a:t>
            </a:r>
          </a:p>
        </c:rich>
      </c:tx>
      <c:layout>
        <c:manualLayout>
          <c:xMode val="edge"/>
          <c:yMode val="edge"/>
          <c:x val="0.19305365707775102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8984803719126653"/>
          <c:y val="0.12348806469659576"/>
          <c:w val="0.74090538476263323"/>
          <c:h val="0.73200424068064807"/>
        </c:manualLayout>
      </c:layout>
      <c:scatterChart>
        <c:scatterStyle val="lineMarker"/>
        <c:varyColors val="0"/>
        <c:ser>
          <c:idx val="1"/>
          <c:order val="0"/>
          <c:tx>
            <c:v>No MP</c:v>
          </c:tx>
          <c:marker>
            <c:symbol val="none"/>
          </c:marker>
          <c:xVal>
            <c:numRef>
              <c:f>'No MP'!$A$10:$A$500</c:f>
              <c:numCache>
                <c:formatCode>0.00E+00</c:formatCode>
                <c:ptCount val="491"/>
                <c:pt idx="0">
                  <c:v>0</c:v>
                </c:pt>
                <c:pt idx="1">
                  <c:v>2.0000000000000001E-4</c:v>
                </c:pt>
                <c:pt idx="2">
                  <c:v>4.0000000000000002E-4</c:v>
                </c:pt>
                <c:pt idx="3">
                  <c:v>5.9999999999999995E-4</c:v>
                </c:pt>
                <c:pt idx="4">
                  <c:v>8.0000000000000004E-4</c:v>
                </c:pt>
                <c:pt idx="5">
                  <c:v>1E-3</c:v>
                </c:pt>
                <c:pt idx="6">
                  <c:v>1.1999999999999999E-3</c:v>
                </c:pt>
                <c:pt idx="7">
                  <c:v>1.4E-3</c:v>
                </c:pt>
                <c:pt idx="8">
                  <c:v>1.6000000000000001E-3</c:v>
                </c:pt>
                <c:pt idx="9">
                  <c:v>1.8E-3</c:v>
                </c:pt>
                <c:pt idx="10">
                  <c:v>2E-3</c:v>
                </c:pt>
                <c:pt idx="11">
                  <c:v>2.2000000000000001E-3</c:v>
                </c:pt>
                <c:pt idx="12">
                  <c:v>2.3999999999999998E-3</c:v>
                </c:pt>
                <c:pt idx="13">
                  <c:v>2.5999999999999999E-3</c:v>
                </c:pt>
                <c:pt idx="14">
                  <c:v>2.8E-3</c:v>
                </c:pt>
                <c:pt idx="15">
                  <c:v>3.0000000000000001E-3</c:v>
                </c:pt>
                <c:pt idx="16">
                  <c:v>3.2000000000000002E-3</c:v>
                </c:pt>
                <c:pt idx="17">
                  <c:v>3.3999999999999998E-3</c:v>
                </c:pt>
                <c:pt idx="18">
                  <c:v>3.5999999999999999E-3</c:v>
                </c:pt>
                <c:pt idx="19">
                  <c:v>3.8E-3</c:v>
                </c:pt>
                <c:pt idx="20">
                  <c:v>4.0000000000000001E-3</c:v>
                </c:pt>
                <c:pt idx="21">
                  <c:v>4.1999999999999997E-3</c:v>
                </c:pt>
                <c:pt idx="22">
                  <c:v>4.4000000000000003E-3</c:v>
                </c:pt>
                <c:pt idx="23">
                  <c:v>4.5999999999999999E-3</c:v>
                </c:pt>
                <c:pt idx="24">
                  <c:v>4.7999999999999996E-3</c:v>
                </c:pt>
                <c:pt idx="25">
                  <c:v>5.0000000000000001E-3</c:v>
                </c:pt>
                <c:pt idx="26">
                  <c:v>5.1999999999999998E-3</c:v>
                </c:pt>
                <c:pt idx="27">
                  <c:v>5.4000000000000003E-3</c:v>
                </c:pt>
                <c:pt idx="28">
                  <c:v>5.5999999999999999E-3</c:v>
                </c:pt>
                <c:pt idx="29">
                  <c:v>5.7999999999999996E-3</c:v>
                </c:pt>
                <c:pt idx="30">
                  <c:v>6.0000000000000001E-3</c:v>
                </c:pt>
                <c:pt idx="31">
                  <c:v>6.1999999999999998E-3</c:v>
                </c:pt>
                <c:pt idx="32">
                  <c:v>6.4000000000000003E-3</c:v>
                </c:pt>
                <c:pt idx="33">
                  <c:v>6.6E-3</c:v>
                </c:pt>
                <c:pt idx="34">
                  <c:v>6.7999999999999996E-3</c:v>
                </c:pt>
                <c:pt idx="35">
                  <c:v>7.0000000000000001E-3</c:v>
                </c:pt>
                <c:pt idx="36">
                  <c:v>7.1999999999999998E-3</c:v>
                </c:pt>
                <c:pt idx="37">
                  <c:v>7.4000000000000003E-3</c:v>
                </c:pt>
                <c:pt idx="38">
                  <c:v>7.6E-3</c:v>
                </c:pt>
                <c:pt idx="39">
                  <c:v>7.7999999999999996E-3</c:v>
                </c:pt>
                <c:pt idx="40">
                  <c:v>8.0000000000000002E-3</c:v>
                </c:pt>
                <c:pt idx="41">
                  <c:v>8.2000000000000007E-3</c:v>
                </c:pt>
                <c:pt idx="42">
                  <c:v>8.3999999999999995E-3</c:v>
                </c:pt>
                <c:pt idx="43">
                  <c:v>8.6E-3</c:v>
                </c:pt>
                <c:pt idx="44">
                  <c:v>8.8000000000000005E-3</c:v>
                </c:pt>
                <c:pt idx="45">
                  <c:v>8.9999999999999993E-3</c:v>
                </c:pt>
                <c:pt idx="46">
                  <c:v>9.1999999999999998E-3</c:v>
                </c:pt>
                <c:pt idx="47">
                  <c:v>9.4000000000000004E-3</c:v>
                </c:pt>
                <c:pt idx="48">
                  <c:v>9.5999999999999992E-3</c:v>
                </c:pt>
                <c:pt idx="49">
                  <c:v>9.7999999999999997E-3</c:v>
                </c:pt>
                <c:pt idx="50">
                  <c:v>0.01</c:v>
                </c:pt>
                <c:pt idx="51">
                  <c:v>1.0999999999999999E-2</c:v>
                </c:pt>
                <c:pt idx="52">
                  <c:v>1.2E-2</c:v>
                </c:pt>
                <c:pt idx="53">
                  <c:v>1.2999999999999999E-2</c:v>
                </c:pt>
                <c:pt idx="54">
                  <c:v>1.4E-2</c:v>
                </c:pt>
                <c:pt idx="55">
                  <c:v>1.4999999999999999E-2</c:v>
                </c:pt>
                <c:pt idx="56">
                  <c:v>1.6E-2</c:v>
                </c:pt>
                <c:pt idx="57">
                  <c:v>1.7000000000000001E-2</c:v>
                </c:pt>
                <c:pt idx="58">
                  <c:v>1.7999999999999999E-2</c:v>
                </c:pt>
                <c:pt idx="59">
                  <c:v>1.9E-2</c:v>
                </c:pt>
                <c:pt idx="60">
                  <c:v>0.02</c:v>
                </c:pt>
                <c:pt idx="61">
                  <c:v>2.1000000000000001E-2</c:v>
                </c:pt>
                <c:pt idx="62">
                  <c:v>2.1999999999999999E-2</c:v>
                </c:pt>
                <c:pt idx="63">
                  <c:v>2.3E-2</c:v>
                </c:pt>
                <c:pt idx="64">
                  <c:v>2.4E-2</c:v>
                </c:pt>
                <c:pt idx="65">
                  <c:v>2.5000000000000001E-2</c:v>
                </c:pt>
                <c:pt idx="66">
                  <c:v>2.5999999999999999E-2</c:v>
                </c:pt>
                <c:pt idx="67">
                  <c:v>2.7E-2</c:v>
                </c:pt>
                <c:pt idx="68">
                  <c:v>2.8000000000000001E-2</c:v>
                </c:pt>
                <c:pt idx="69">
                  <c:v>2.9000000000000001E-2</c:v>
                </c:pt>
                <c:pt idx="70">
                  <c:v>0.03</c:v>
                </c:pt>
                <c:pt idx="71">
                  <c:v>3.1E-2</c:v>
                </c:pt>
                <c:pt idx="72">
                  <c:v>3.2000000000000001E-2</c:v>
                </c:pt>
                <c:pt idx="73">
                  <c:v>3.3000000000000002E-2</c:v>
                </c:pt>
                <c:pt idx="74">
                  <c:v>3.4000000000000002E-2</c:v>
                </c:pt>
                <c:pt idx="75">
                  <c:v>3.5000000000000003E-2</c:v>
                </c:pt>
                <c:pt idx="76">
                  <c:v>3.5999999999999997E-2</c:v>
                </c:pt>
                <c:pt idx="77">
                  <c:v>3.6999999999999998E-2</c:v>
                </c:pt>
                <c:pt idx="78">
                  <c:v>3.7999999999999999E-2</c:v>
                </c:pt>
                <c:pt idx="79">
                  <c:v>3.9E-2</c:v>
                </c:pt>
                <c:pt idx="80">
                  <c:v>0.04</c:v>
                </c:pt>
                <c:pt idx="81">
                  <c:v>4.1000000000000002E-2</c:v>
                </c:pt>
                <c:pt idx="82">
                  <c:v>4.2000000000000003E-2</c:v>
                </c:pt>
                <c:pt idx="83">
                  <c:v>4.2999999999999997E-2</c:v>
                </c:pt>
                <c:pt idx="84">
                  <c:v>4.3999999999999997E-2</c:v>
                </c:pt>
                <c:pt idx="85">
                  <c:v>4.4999999999999998E-2</c:v>
                </c:pt>
                <c:pt idx="86">
                  <c:v>4.5999999999999999E-2</c:v>
                </c:pt>
                <c:pt idx="87">
                  <c:v>4.7E-2</c:v>
                </c:pt>
                <c:pt idx="88">
                  <c:v>4.8000000000000001E-2</c:v>
                </c:pt>
                <c:pt idx="89">
                  <c:v>4.9000000000000002E-2</c:v>
                </c:pt>
                <c:pt idx="90">
                  <c:v>0.05</c:v>
                </c:pt>
                <c:pt idx="91">
                  <c:v>5.0999999999999997E-2</c:v>
                </c:pt>
                <c:pt idx="92">
                  <c:v>5.1999999999999998E-2</c:v>
                </c:pt>
                <c:pt idx="93">
                  <c:v>5.2999999999999999E-2</c:v>
                </c:pt>
                <c:pt idx="94">
                  <c:v>5.3999999999999999E-2</c:v>
                </c:pt>
                <c:pt idx="95">
                  <c:v>5.5E-2</c:v>
                </c:pt>
                <c:pt idx="96">
                  <c:v>5.6000000000000001E-2</c:v>
                </c:pt>
                <c:pt idx="97">
                  <c:v>5.7000000000000002E-2</c:v>
                </c:pt>
                <c:pt idx="98">
                  <c:v>5.8000000000000003E-2</c:v>
                </c:pt>
                <c:pt idx="99">
                  <c:v>5.8999999999999997E-2</c:v>
                </c:pt>
                <c:pt idx="100">
                  <c:v>0.06</c:v>
                </c:pt>
                <c:pt idx="101">
                  <c:v>6.0999999999999999E-2</c:v>
                </c:pt>
                <c:pt idx="102">
                  <c:v>6.2E-2</c:v>
                </c:pt>
                <c:pt idx="103">
                  <c:v>6.3E-2</c:v>
                </c:pt>
                <c:pt idx="104">
                  <c:v>6.4000000000000001E-2</c:v>
                </c:pt>
                <c:pt idx="105">
                  <c:v>6.5000000000000002E-2</c:v>
                </c:pt>
                <c:pt idx="106">
                  <c:v>6.6000000000000003E-2</c:v>
                </c:pt>
                <c:pt idx="107">
                  <c:v>6.7000000000000004E-2</c:v>
                </c:pt>
                <c:pt idx="108">
                  <c:v>6.8000000000000005E-2</c:v>
                </c:pt>
                <c:pt idx="109">
                  <c:v>6.8999999999999895E-2</c:v>
                </c:pt>
                <c:pt idx="110">
                  <c:v>6.9999999999999896E-2</c:v>
                </c:pt>
                <c:pt idx="111">
                  <c:v>7.0999999999999994E-2</c:v>
                </c:pt>
                <c:pt idx="112">
                  <c:v>7.1999999999999897E-2</c:v>
                </c:pt>
                <c:pt idx="113">
                  <c:v>7.2999999999999898E-2</c:v>
                </c:pt>
                <c:pt idx="114">
                  <c:v>7.3999999999999899E-2</c:v>
                </c:pt>
                <c:pt idx="115">
                  <c:v>7.49999999999999E-2</c:v>
                </c:pt>
                <c:pt idx="116">
                  <c:v>7.5999999999999901E-2</c:v>
                </c:pt>
                <c:pt idx="117">
                  <c:v>7.6999999999999902E-2</c:v>
                </c:pt>
                <c:pt idx="118">
                  <c:v>7.7999999999999903E-2</c:v>
                </c:pt>
                <c:pt idx="119">
                  <c:v>7.8999999999999904E-2</c:v>
                </c:pt>
                <c:pt idx="120">
                  <c:v>7.9999999999999905E-2</c:v>
                </c:pt>
                <c:pt idx="121">
                  <c:v>8.0999999999999905E-2</c:v>
                </c:pt>
                <c:pt idx="122">
                  <c:v>8.1999999999999906E-2</c:v>
                </c:pt>
                <c:pt idx="123">
                  <c:v>8.2999999999999893E-2</c:v>
                </c:pt>
                <c:pt idx="124">
                  <c:v>8.3999999999999894E-2</c:v>
                </c:pt>
                <c:pt idx="125">
                  <c:v>8.4999999999999895E-2</c:v>
                </c:pt>
                <c:pt idx="126">
                  <c:v>8.5999999999999896E-2</c:v>
                </c:pt>
                <c:pt idx="127">
                  <c:v>8.6999999999999897E-2</c:v>
                </c:pt>
                <c:pt idx="128">
                  <c:v>8.7999999999999898E-2</c:v>
                </c:pt>
                <c:pt idx="129">
                  <c:v>8.8999999999999899E-2</c:v>
                </c:pt>
                <c:pt idx="130">
                  <c:v>8.99999999999999E-2</c:v>
                </c:pt>
                <c:pt idx="131">
                  <c:v>9.09999999999999E-2</c:v>
                </c:pt>
                <c:pt idx="132">
                  <c:v>9.1999999999999901E-2</c:v>
                </c:pt>
                <c:pt idx="133">
                  <c:v>9.2999999999999902E-2</c:v>
                </c:pt>
                <c:pt idx="134">
                  <c:v>9.3999999999999903E-2</c:v>
                </c:pt>
                <c:pt idx="135">
                  <c:v>9.4999999999999904E-2</c:v>
                </c:pt>
                <c:pt idx="136">
                  <c:v>9.5999999999999905E-2</c:v>
                </c:pt>
                <c:pt idx="137">
                  <c:v>9.6999999999999906E-2</c:v>
                </c:pt>
                <c:pt idx="138">
                  <c:v>9.7999999999999907E-2</c:v>
                </c:pt>
                <c:pt idx="139">
                  <c:v>9.8999999999999894E-2</c:v>
                </c:pt>
                <c:pt idx="140">
                  <c:v>9.9999999999999895E-2</c:v>
                </c:pt>
                <c:pt idx="141">
                  <c:v>0.11</c:v>
                </c:pt>
                <c:pt idx="142">
                  <c:v>0.12</c:v>
                </c:pt>
                <c:pt idx="143">
                  <c:v>0.13</c:v>
                </c:pt>
                <c:pt idx="144">
                  <c:v>0.14000000000000001</c:v>
                </c:pt>
                <c:pt idx="145">
                  <c:v>0.15</c:v>
                </c:pt>
                <c:pt idx="146">
                  <c:v>0.160000000000001</c:v>
                </c:pt>
                <c:pt idx="147">
                  <c:v>0.17000000000000101</c:v>
                </c:pt>
                <c:pt idx="148">
                  <c:v>0.18000000000000099</c:v>
                </c:pt>
                <c:pt idx="149">
                  <c:v>0.190000000000001</c:v>
                </c:pt>
                <c:pt idx="150">
                  <c:v>0.20000000000000101</c:v>
                </c:pt>
                <c:pt idx="151">
                  <c:v>0.21000000000000099</c:v>
                </c:pt>
                <c:pt idx="152">
                  <c:v>0.220000000000001</c:v>
                </c:pt>
                <c:pt idx="153">
                  <c:v>0.23000000000000101</c:v>
                </c:pt>
                <c:pt idx="154">
                  <c:v>0.24000000000000099</c:v>
                </c:pt>
                <c:pt idx="155">
                  <c:v>0.250000000000002</c:v>
                </c:pt>
                <c:pt idx="156">
                  <c:v>0.26000000000000201</c:v>
                </c:pt>
                <c:pt idx="157">
                  <c:v>0.27000000000000202</c:v>
                </c:pt>
                <c:pt idx="158">
                  <c:v>0.28000000000000203</c:v>
                </c:pt>
                <c:pt idx="159">
                  <c:v>0.29000000000000198</c:v>
                </c:pt>
                <c:pt idx="160">
                  <c:v>0.30000000000000199</c:v>
                </c:pt>
                <c:pt idx="161">
                  <c:v>0.310000000000002</c:v>
                </c:pt>
                <c:pt idx="162">
                  <c:v>0.32000000000000201</c:v>
                </c:pt>
                <c:pt idx="163">
                  <c:v>0.33000000000000201</c:v>
                </c:pt>
                <c:pt idx="164">
                  <c:v>0.34000000000000302</c:v>
                </c:pt>
                <c:pt idx="165">
                  <c:v>0.35000000000000298</c:v>
                </c:pt>
                <c:pt idx="166">
                  <c:v>0.36000000000000298</c:v>
                </c:pt>
                <c:pt idx="167">
                  <c:v>0.37000000000000299</c:v>
                </c:pt>
                <c:pt idx="168">
                  <c:v>0.380000000000003</c:v>
                </c:pt>
                <c:pt idx="169">
                  <c:v>0.39000000000000301</c:v>
                </c:pt>
                <c:pt idx="170">
                  <c:v>0.40000000000000302</c:v>
                </c:pt>
                <c:pt idx="171">
                  <c:v>0.41000000000000297</c:v>
                </c:pt>
                <c:pt idx="172">
                  <c:v>0.42000000000000298</c:v>
                </c:pt>
                <c:pt idx="173">
                  <c:v>0.43000000000000399</c:v>
                </c:pt>
                <c:pt idx="174">
                  <c:v>0.440000000000004</c:v>
                </c:pt>
                <c:pt idx="175">
                  <c:v>0.45000000000000401</c:v>
                </c:pt>
                <c:pt idx="176">
                  <c:v>0.46000000000000402</c:v>
                </c:pt>
                <c:pt idx="177">
                  <c:v>0.47000000000000403</c:v>
                </c:pt>
                <c:pt idx="178">
                  <c:v>0.48000000000000398</c:v>
                </c:pt>
                <c:pt idx="179">
                  <c:v>0.49000000000000399</c:v>
                </c:pt>
                <c:pt idx="180">
                  <c:v>0.500000000000004</c:v>
                </c:pt>
                <c:pt idx="181">
                  <c:v>0.51000000000000401</c:v>
                </c:pt>
                <c:pt idx="182">
                  <c:v>0.52000000000000401</c:v>
                </c:pt>
                <c:pt idx="183">
                  <c:v>0.53000000000000502</c:v>
                </c:pt>
                <c:pt idx="184">
                  <c:v>0.54000000000000503</c:v>
                </c:pt>
                <c:pt idx="185">
                  <c:v>0.55000000000000504</c:v>
                </c:pt>
                <c:pt idx="186">
                  <c:v>0.56000000000000505</c:v>
                </c:pt>
                <c:pt idx="187">
                  <c:v>0.57000000000000495</c:v>
                </c:pt>
                <c:pt idx="188">
                  <c:v>0.58000000000000496</c:v>
                </c:pt>
                <c:pt idx="189">
                  <c:v>0.59000000000000496</c:v>
                </c:pt>
                <c:pt idx="190">
                  <c:v>0.60000000000000497</c:v>
                </c:pt>
                <c:pt idx="191">
                  <c:v>0.61000000000000498</c:v>
                </c:pt>
                <c:pt idx="192">
                  <c:v>0.62000000000000599</c:v>
                </c:pt>
                <c:pt idx="193">
                  <c:v>0.630000000000006</c:v>
                </c:pt>
                <c:pt idx="194">
                  <c:v>0.64000000000000601</c:v>
                </c:pt>
                <c:pt idx="195">
                  <c:v>0.65000000000000602</c:v>
                </c:pt>
                <c:pt idx="196">
                  <c:v>0.66000000000000603</c:v>
                </c:pt>
                <c:pt idx="197">
                  <c:v>0.67000000000000604</c:v>
                </c:pt>
                <c:pt idx="198">
                  <c:v>0.68000000000000604</c:v>
                </c:pt>
                <c:pt idx="199">
                  <c:v>0.69000000000000605</c:v>
                </c:pt>
                <c:pt idx="200">
                  <c:v>0.70000000000000595</c:v>
                </c:pt>
                <c:pt idx="201">
                  <c:v>0.71000000000000596</c:v>
                </c:pt>
                <c:pt idx="202">
                  <c:v>0.72000000000000697</c:v>
                </c:pt>
                <c:pt idx="203">
                  <c:v>0.73000000000000698</c:v>
                </c:pt>
                <c:pt idx="204">
                  <c:v>0.74000000000000699</c:v>
                </c:pt>
                <c:pt idx="205">
                  <c:v>0.75000000000000699</c:v>
                </c:pt>
                <c:pt idx="206">
                  <c:v>0.760000000000007</c:v>
                </c:pt>
                <c:pt idx="207">
                  <c:v>0.77000000000000701</c:v>
                </c:pt>
                <c:pt idx="208">
                  <c:v>0.78000000000000702</c:v>
                </c:pt>
                <c:pt idx="209">
                  <c:v>0.79000000000000703</c:v>
                </c:pt>
                <c:pt idx="210">
                  <c:v>0.80000000000000704</c:v>
                </c:pt>
                <c:pt idx="211">
                  <c:v>0.81000000000000805</c:v>
                </c:pt>
                <c:pt idx="212">
                  <c:v>0.82000000000000794</c:v>
                </c:pt>
                <c:pt idx="213">
                  <c:v>0.83000000000000795</c:v>
                </c:pt>
                <c:pt idx="214">
                  <c:v>0.84000000000000796</c:v>
                </c:pt>
                <c:pt idx="215">
                  <c:v>0.85000000000000797</c:v>
                </c:pt>
                <c:pt idx="216">
                  <c:v>0.86000000000000798</c:v>
                </c:pt>
                <c:pt idx="217">
                  <c:v>0.87000000000000799</c:v>
                </c:pt>
                <c:pt idx="218">
                  <c:v>0.880000000000008</c:v>
                </c:pt>
                <c:pt idx="219">
                  <c:v>0.89000000000000801</c:v>
                </c:pt>
                <c:pt idx="220">
                  <c:v>0.90000000000000802</c:v>
                </c:pt>
                <c:pt idx="221">
                  <c:v>0.91000000000000902</c:v>
                </c:pt>
                <c:pt idx="222">
                  <c:v>0.92000000000000903</c:v>
                </c:pt>
                <c:pt idx="223">
                  <c:v>0.93000000000000904</c:v>
                </c:pt>
                <c:pt idx="224">
                  <c:v>0.94000000000000905</c:v>
                </c:pt>
                <c:pt idx="225">
                  <c:v>0.95000000000000895</c:v>
                </c:pt>
                <c:pt idx="226">
                  <c:v>0.96000000000000896</c:v>
                </c:pt>
                <c:pt idx="227">
                  <c:v>0.97000000000000897</c:v>
                </c:pt>
                <c:pt idx="228">
                  <c:v>0.98000000000000898</c:v>
                </c:pt>
                <c:pt idx="229">
                  <c:v>0.99000000000000898</c:v>
                </c:pt>
                <c:pt idx="230">
                  <c:v>1.00000000000001</c:v>
                </c:pt>
                <c:pt idx="231">
                  <c:v>1.01000000000001</c:v>
                </c:pt>
                <c:pt idx="232">
                  <c:v>1.02000000000001</c:v>
                </c:pt>
                <c:pt idx="233">
                  <c:v>1.03000000000001</c:v>
                </c:pt>
                <c:pt idx="234">
                  <c:v>1.04000000000001</c:v>
                </c:pt>
                <c:pt idx="235">
                  <c:v>1.05000000000001</c:v>
                </c:pt>
                <c:pt idx="236">
                  <c:v>1.06000000000001</c:v>
                </c:pt>
                <c:pt idx="237">
                  <c:v>1.0700000000000101</c:v>
                </c:pt>
                <c:pt idx="238">
                  <c:v>1.0800000000000101</c:v>
                </c:pt>
                <c:pt idx="239">
                  <c:v>1.0900000000000101</c:v>
                </c:pt>
                <c:pt idx="240">
                  <c:v>1.1000000000000101</c:v>
                </c:pt>
                <c:pt idx="241">
                  <c:v>1.1100000000000101</c:v>
                </c:pt>
                <c:pt idx="242">
                  <c:v>1.1200000000000101</c:v>
                </c:pt>
                <c:pt idx="243">
                  <c:v>1.1300000000000101</c:v>
                </c:pt>
                <c:pt idx="244">
                  <c:v>1.1400000000000099</c:v>
                </c:pt>
                <c:pt idx="245">
                  <c:v>1.1500000000000099</c:v>
                </c:pt>
                <c:pt idx="246">
                  <c:v>1.1600000000000099</c:v>
                </c:pt>
                <c:pt idx="247">
                  <c:v>1.1700000000000099</c:v>
                </c:pt>
                <c:pt idx="248">
                  <c:v>1.1800000000000099</c:v>
                </c:pt>
                <c:pt idx="249">
                  <c:v>1.1900000000000099</c:v>
                </c:pt>
                <c:pt idx="250">
                  <c:v>1.2000000000000099</c:v>
                </c:pt>
                <c:pt idx="251">
                  <c:v>1.21000000000001</c:v>
                </c:pt>
                <c:pt idx="252">
                  <c:v>1.22000000000001</c:v>
                </c:pt>
                <c:pt idx="253">
                  <c:v>1.23000000000001</c:v>
                </c:pt>
                <c:pt idx="254">
                  <c:v>1.24000000000001</c:v>
                </c:pt>
                <c:pt idx="255">
                  <c:v>1.25000000000001</c:v>
                </c:pt>
                <c:pt idx="256">
                  <c:v>1.26000000000001</c:v>
                </c:pt>
                <c:pt idx="257">
                  <c:v>1.27000000000001</c:v>
                </c:pt>
                <c:pt idx="258">
                  <c:v>1.28000000000001</c:v>
                </c:pt>
                <c:pt idx="259">
                  <c:v>1.29000000000001</c:v>
                </c:pt>
                <c:pt idx="260">
                  <c:v>1.30000000000001</c:v>
                </c:pt>
                <c:pt idx="261">
                  <c:v>1.31000000000001</c:v>
                </c:pt>
                <c:pt idx="262">
                  <c:v>1.3200000000000101</c:v>
                </c:pt>
                <c:pt idx="263">
                  <c:v>1.3300000000000101</c:v>
                </c:pt>
                <c:pt idx="264">
                  <c:v>1.3400000000000101</c:v>
                </c:pt>
                <c:pt idx="265">
                  <c:v>1.3500000000000101</c:v>
                </c:pt>
                <c:pt idx="266">
                  <c:v>1.3600000000000101</c:v>
                </c:pt>
                <c:pt idx="267">
                  <c:v>1.3700000000000101</c:v>
                </c:pt>
                <c:pt idx="268">
                  <c:v>1.3800000000000101</c:v>
                </c:pt>
                <c:pt idx="269">
                  <c:v>1.3900000000000099</c:v>
                </c:pt>
                <c:pt idx="270">
                  <c:v>1.4000000000000099</c:v>
                </c:pt>
                <c:pt idx="271">
                  <c:v>1.4100000000000099</c:v>
                </c:pt>
                <c:pt idx="272">
                  <c:v>1.4200000000000099</c:v>
                </c:pt>
                <c:pt idx="273">
                  <c:v>1.4300000000000099</c:v>
                </c:pt>
                <c:pt idx="274">
                  <c:v>1.4400000000000099</c:v>
                </c:pt>
                <c:pt idx="275">
                  <c:v>1.4500000000000099</c:v>
                </c:pt>
                <c:pt idx="276">
                  <c:v>1.46000000000001</c:v>
                </c:pt>
                <c:pt idx="277">
                  <c:v>1.47000000000001</c:v>
                </c:pt>
                <c:pt idx="278">
                  <c:v>1.48000000000001</c:v>
                </c:pt>
                <c:pt idx="279">
                  <c:v>1.49000000000001</c:v>
                </c:pt>
                <c:pt idx="280">
                  <c:v>1.50000000000001</c:v>
                </c:pt>
                <c:pt idx="281">
                  <c:v>1.51000000000002</c:v>
                </c:pt>
                <c:pt idx="282">
                  <c:v>1.52000000000002</c:v>
                </c:pt>
                <c:pt idx="283">
                  <c:v>1.53000000000002</c:v>
                </c:pt>
                <c:pt idx="284">
                  <c:v>1.54000000000002</c:v>
                </c:pt>
                <c:pt idx="285">
                  <c:v>1.55000000000002</c:v>
                </c:pt>
                <c:pt idx="286">
                  <c:v>1.56000000000002</c:v>
                </c:pt>
                <c:pt idx="287">
                  <c:v>1.57000000000002</c:v>
                </c:pt>
                <c:pt idx="288">
                  <c:v>1.5800000000000201</c:v>
                </c:pt>
                <c:pt idx="289">
                  <c:v>1.5900000000000201</c:v>
                </c:pt>
                <c:pt idx="290">
                  <c:v>1.6000000000000201</c:v>
                </c:pt>
                <c:pt idx="291">
                  <c:v>1.6100000000000201</c:v>
                </c:pt>
                <c:pt idx="292">
                  <c:v>1.6200000000000201</c:v>
                </c:pt>
                <c:pt idx="293">
                  <c:v>1.6300000000000201</c:v>
                </c:pt>
                <c:pt idx="294">
                  <c:v>1.6400000000000201</c:v>
                </c:pt>
                <c:pt idx="295">
                  <c:v>1.6500000000000199</c:v>
                </c:pt>
                <c:pt idx="296">
                  <c:v>1.6600000000000199</c:v>
                </c:pt>
                <c:pt idx="297">
                  <c:v>1.6700000000000199</c:v>
                </c:pt>
                <c:pt idx="298">
                  <c:v>1.6800000000000199</c:v>
                </c:pt>
                <c:pt idx="299">
                  <c:v>1.6900000000000199</c:v>
                </c:pt>
                <c:pt idx="300">
                  <c:v>1.7000000000000199</c:v>
                </c:pt>
                <c:pt idx="301">
                  <c:v>1.7100000000000199</c:v>
                </c:pt>
                <c:pt idx="302">
                  <c:v>1.72000000000002</c:v>
                </c:pt>
                <c:pt idx="303">
                  <c:v>1.73000000000002</c:v>
                </c:pt>
                <c:pt idx="304">
                  <c:v>1.74000000000002</c:v>
                </c:pt>
                <c:pt idx="305">
                  <c:v>1.75000000000002</c:v>
                </c:pt>
                <c:pt idx="306">
                  <c:v>1.76000000000002</c:v>
                </c:pt>
                <c:pt idx="307">
                  <c:v>1.77000000000002</c:v>
                </c:pt>
                <c:pt idx="308">
                  <c:v>1.78000000000002</c:v>
                </c:pt>
                <c:pt idx="309">
                  <c:v>1.79000000000002</c:v>
                </c:pt>
                <c:pt idx="310">
                  <c:v>1.80000000000002</c:v>
                </c:pt>
                <c:pt idx="311">
                  <c:v>1.81000000000002</c:v>
                </c:pt>
                <c:pt idx="312">
                  <c:v>1.82000000000002</c:v>
                </c:pt>
                <c:pt idx="313">
                  <c:v>1.8300000000000201</c:v>
                </c:pt>
                <c:pt idx="314">
                  <c:v>1.8400000000000201</c:v>
                </c:pt>
                <c:pt idx="315">
                  <c:v>1.8500000000000201</c:v>
                </c:pt>
                <c:pt idx="316">
                  <c:v>1.8600000000000201</c:v>
                </c:pt>
                <c:pt idx="317">
                  <c:v>1.8700000000000201</c:v>
                </c:pt>
                <c:pt idx="318">
                  <c:v>1.8800000000000201</c:v>
                </c:pt>
                <c:pt idx="319">
                  <c:v>1.8900000000000201</c:v>
                </c:pt>
                <c:pt idx="320">
                  <c:v>1.9000000000000199</c:v>
                </c:pt>
                <c:pt idx="321">
                  <c:v>1.9100000000000199</c:v>
                </c:pt>
                <c:pt idx="322">
                  <c:v>1.9200000000000199</c:v>
                </c:pt>
                <c:pt idx="323">
                  <c:v>1.9300000000000199</c:v>
                </c:pt>
                <c:pt idx="324">
                  <c:v>1.9400000000000199</c:v>
                </c:pt>
                <c:pt idx="325">
                  <c:v>1.9500000000000199</c:v>
                </c:pt>
                <c:pt idx="326">
                  <c:v>1.9600000000000199</c:v>
                </c:pt>
                <c:pt idx="327">
                  <c:v>1.97000000000002</c:v>
                </c:pt>
                <c:pt idx="328">
                  <c:v>1.98000000000002</c:v>
                </c:pt>
                <c:pt idx="329">
                  <c:v>1.99000000000002</c:v>
                </c:pt>
                <c:pt idx="330">
                  <c:v>2.00000000000002</c:v>
                </c:pt>
                <c:pt idx="331">
                  <c:v>2.0100000000000202</c:v>
                </c:pt>
                <c:pt idx="332">
                  <c:v>2.02000000000002</c:v>
                </c:pt>
                <c:pt idx="333">
                  <c:v>2.0300000000000198</c:v>
                </c:pt>
                <c:pt idx="334">
                  <c:v>2.04000000000002</c:v>
                </c:pt>
                <c:pt idx="335">
                  <c:v>2.0500000000000198</c:v>
                </c:pt>
                <c:pt idx="336">
                  <c:v>2.06000000000002</c:v>
                </c:pt>
                <c:pt idx="337">
                  <c:v>2.0700000000000198</c:v>
                </c:pt>
                <c:pt idx="338">
                  <c:v>2.0800000000000201</c:v>
                </c:pt>
                <c:pt idx="339">
                  <c:v>2.0900000000000198</c:v>
                </c:pt>
                <c:pt idx="340">
                  <c:v>2.1000000000000201</c:v>
                </c:pt>
                <c:pt idx="341">
                  <c:v>2.1100000000000199</c:v>
                </c:pt>
                <c:pt idx="342">
                  <c:v>2.1200000000000201</c:v>
                </c:pt>
                <c:pt idx="343">
                  <c:v>2.1300000000000199</c:v>
                </c:pt>
                <c:pt idx="344">
                  <c:v>2.1400000000000201</c:v>
                </c:pt>
                <c:pt idx="345">
                  <c:v>2.1500000000000199</c:v>
                </c:pt>
                <c:pt idx="346">
                  <c:v>2.1600000000000201</c:v>
                </c:pt>
                <c:pt idx="347">
                  <c:v>2.1700000000000199</c:v>
                </c:pt>
                <c:pt idx="348">
                  <c:v>2.1800000000000201</c:v>
                </c:pt>
                <c:pt idx="349">
                  <c:v>2.1900000000000199</c:v>
                </c:pt>
                <c:pt idx="350">
                  <c:v>2.2000000000000202</c:v>
                </c:pt>
                <c:pt idx="351">
                  <c:v>2.2100000000000199</c:v>
                </c:pt>
                <c:pt idx="352">
                  <c:v>2.2200000000000202</c:v>
                </c:pt>
                <c:pt idx="353">
                  <c:v>2.23000000000002</c:v>
                </c:pt>
                <c:pt idx="354">
                  <c:v>2.2400000000000202</c:v>
                </c:pt>
                <c:pt idx="355">
                  <c:v>2.25000000000002</c:v>
                </c:pt>
                <c:pt idx="356">
                  <c:v>2.2600000000000202</c:v>
                </c:pt>
                <c:pt idx="357">
                  <c:v>2.27000000000002</c:v>
                </c:pt>
                <c:pt idx="358">
                  <c:v>2.2800000000000198</c:v>
                </c:pt>
                <c:pt idx="359">
                  <c:v>2.29000000000002</c:v>
                </c:pt>
                <c:pt idx="360">
                  <c:v>2.3000000000000198</c:v>
                </c:pt>
                <c:pt idx="361">
                  <c:v>2.31000000000002</c:v>
                </c:pt>
                <c:pt idx="362">
                  <c:v>2.3200000000000198</c:v>
                </c:pt>
                <c:pt idx="363">
                  <c:v>2.3300000000000201</c:v>
                </c:pt>
                <c:pt idx="364">
                  <c:v>2.3400000000000198</c:v>
                </c:pt>
                <c:pt idx="365">
                  <c:v>2.3500000000000201</c:v>
                </c:pt>
                <c:pt idx="366">
                  <c:v>2.3600000000000199</c:v>
                </c:pt>
                <c:pt idx="367">
                  <c:v>2.3700000000000201</c:v>
                </c:pt>
                <c:pt idx="368">
                  <c:v>2.3800000000000199</c:v>
                </c:pt>
                <c:pt idx="369">
                  <c:v>2.3900000000000201</c:v>
                </c:pt>
                <c:pt idx="370">
                  <c:v>2.4000000000000199</c:v>
                </c:pt>
                <c:pt idx="371">
                  <c:v>2.4100000000000201</c:v>
                </c:pt>
                <c:pt idx="372">
                  <c:v>2.4200000000000199</c:v>
                </c:pt>
                <c:pt idx="373">
                  <c:v>2.4300000000000201</c:v>
                </c:pt>
                <c:pt idx="374">
                  <c:v>2.4400000000000199</c:v>
                </c:pt>
                <c:pt idx="375">
                  <c:v>2.4500000000000202</c:v>
                </c:pt>
                <c:pt idx="376">
                  <c:v>2.4600000000000302</c:v>
                </c:pt>
                <c:pt idx="377">
                  <c:v>2.4700000000000202</c:v>
                </c:pt>
                <c:pt idx="378">
                  <c:v>2.4800000000000302</c:v>
                </c:pt>
                <c:pt idx="379">
                  <c:v>2.49000000000003</c:v>
                </c:pt>
                <c:pt idx="380">
                  <c:v>2.5000000000000302</c:v>
                </c:pt>
                <c:pt idx="381">
                  <c:v>2.51000000000003</c:v>
                </c:pt>
                <c:pt idx="382">
                  <c:v>2.5200000000000302</c:v>
                </c:pt>
                <c:pt idx="383">
                  <c:v>2.53000000000003</c:v>
                </c:pt>
                <c:pt idx="384">
                  <c:v>2.5400000000000298</c:v>
                </c:pt>
                <c:pt idx="385">
                  <c:v>2.55000000000003</c:v>
                </c:pt>
                <c:pt idx="386">
                  <c:v>2.5600000000000298</c:v>
                </c:pt>
                <c:pt idx="387">
                  <c:v>2.57000000000003</c:v>
                </c:pt>
                <c:pt idx="388">
                  <c:v>2.5800000000000298</c:v>
                </c:pt>
                <c:pt idx="389">
                  <c:v>2.5900000000000301</c:v>
                </c:pt>
                <c:pt idx="390">
                  <c:v>2.6000000000000298</c:v>
                </c:pt>
                <c:pt idx="391">
                  <c:v>2.6100000000000301</c:v>
                </c:pt>
                <c:pt idx="392">
                  <c:v>2.6200000000000299</c:v>
                </c:pt>
                <c:pt idx="393">
                  <c:v>2.6300000000000301</c:v>
                </c:pt>
                <c:pt idx="394">
                  <c:v>2.6400000000000299</c:v>
                </c:pt>
                <c:pt idx="395">
                  <c:v>2.6500000000000301</c:v>
                </c:pt>
                <c:pt idx="396">
                  <c:v>2.6600000000000299</c:v>
                </c:pt>
                <c:pt idx="397">
                  <c:v>2.6700000000000301</c:v>
                </c:pt>
                <c:pt idx="398">
                  <c:v>2.6800000000000299</c:v>
                </c:pt>
                <c:pt idx="399">
                  <c:v>2.6900000000000301</c:v>
                </c:pt>
                <c:pt idx="400">
                  <c:v>2.7000000000000299</c:v>
                </c:pt>
                <c:pt idx="401">
                  <c:v>2.7100000000000302</c:v>
                </c:pt>
                <c:pt idx="402">
                  <c:v>2.7200000000000299</c:v>
                </c:pt>
                <c:pt idx="403">
                  <c:v>2.7300000000000302</c:v>
                </c:pt>
                <c:pt idx="404">
                  <c:v>2.74000000000003</c:v>
                </c:pt>
                <c:pt idx="405">
                  <c:v>2.7500000000000302</c:v>
                </c:pt>
                <c:pt idx="406">
                  <c:v>2.76000000000003</c:v>
                </c:pt>
                <c:pt idx="407">
                  <c:v>2.7700000000000302</c:v>
                </c:pt>
                <c:pt idx="408">
                  <c:v>2.78000000000003</c:v>
                </c:pt>
                <c:pt idx="409">
                  <c:v>2.7900000000000298</c:v>
                </c:pt>
                <c:pt idx="410">
                  <c:v>2.80000000000003</c:v>
                </c:pt>
                <c:pt idx="411">
                  <c:v>2.8100000000000298</c:v>
                </c:pt>
                <c:pt idx="412">
                  <c:v>2.82000000000003</c:v>
                </c:pt>
                <c:pt idx="413">
                  <c:v>2.8300000000000298</c:v>
                </c:pt>
                <c:pt idx="414">
                  <c:v>2.8400000000000301</c:v>
                </c:pt>
                <c:pt idx="415">
                  <c:v>2.8500000000000298</c:v>
                </c:pt>
                <c:pt idx="416">
                  <c:v>2.8600000000000301</c:v>
                </c:pt>
                <c:pt idx="417">
                  <c:v>2.8700000000000299</c:v>
                </c:pt>
                <c:pt idx="418">
                  <c:v>2.8800000000000301</c:v>
                </c:pt>
                <c:pt idx="419">
                  <c:v>2.8900000000000299</c:v>
                </c:pt>
                <c:pt idx="420">
                  <c:v>2.9000000000000301</c:v>
                </c:pt>
                <c:pt idx="421">
                  <c:v>2.9100000000000299</c:v>
                </c:pt>
                <c:pt idx="422">
                  <c:v>2.9200000000000301</c:v>
                </c:pt>
                <c:pt idx="423">
                  <c:v>2.9300000000000299</c:v>
                </c:pt>
                <c:pt idx="424">
                  <c:v>2.9400000000000301</c:v>
                </c:pt>
                <c:pt idx="425">
                  <c:v>2.9500000000000299</c:v>
                </c:pt>
                <c:pt idx="426">
                  <c:v>2.9600000000000302</c:v>
                </c:pt>
                <c:pt idx="427">
                  <c:v>2.9700000000000299</c:v>
                </c:pt>
                <c:pt idx="428">
                  <c:v>2.9800000000000302</c:v>
                </c:pt>
                <c:pt idx="429">
                  <c:v>2.99000000000003</c:v>
                </c:pt>
                <c:pt idx="430">
                  <c:v>3.0000000000000302</c:v>
                </c:pt>
                <c:pt idx="431">
                  <c:v>3.01000000000003</c:v>
                </c:pt>
                <c:pt idx="432">
                  <c:v>3.0200000000000302</c:v>
                </c:pt>
                <c:pt idx="433">
                  <c:v>3.03000000000003</c:v>
                </c:pt>
                <c:pt idx="434">
                  <c:v>3.0400000000000298</c:v>
                </c:pt>
                <c:pt idx="435">
                  <c:v>3.05000000000003</c:v>
                </c:pt>
                <c:pt idx="436">
                  <c:v>3.0600000000000298</c:v>
                </c:pt>
                <c:pt idx="437">
                  <c:v>3.07000000000003</c:v>
                </c:pt>
                <c:pt idx="438">
                  <c:v>3.0800000000000298</c:v>
                </c:pt>
                <c:pt idx="439">
                  <c:v>3.0900000000000301</c:v>
                </c:pt>
                <c:pt idx="440">
                  <c:v>3.1000000000000298</c:v>
                </c:pt>
                <c:pt idx="441">
                  <c:v>3.1100000000000301</c:v>
                </c:pt>
                <c:pt idx="442">
                  <c:v>3.1200000000000299</c:v>
                </c:pt>
                <c:pt idx="443">
                  <c:v>3.1300000000000301</c:v>
                </c:pt>
                <c:pt idx="444">
                  <c:v>3.1400000000000299</c:v>
                </c:pt>
                <c:pt idx="445">
                  <c:v>3.1500000000000301</c:v>
                </c:pt>
                <c:pt idx="446">
                  <c:v>3.1600000000000299</c:v>
                </c:pt>
                <c:pt idx="447">
                  <c:v>3.1700000000000301</c:v>
                </c:pt>
                <c:pt idx="448">
                  <c:v>3.1800000000000299</c:v>
                </c:pt>
                <c:pt idx="449">
                  <c:v>3.1900000000000301</c:v>
                </c:pt>
                <c:pt idx="450">
                  <c:v>3.2000000000000299</c:v>
                </c:pt>
                <c:pt idx="451">
                  <c:v>3.2100000000000302</c:v>
                </c:pt>
                <c:pt idx="452">
                  <c:v>3.2200000000000299</c:v>
                </c:pt>
                <c:pt idx="453">
                  <c:v>3.2300000000000302</c:v>
                </c:pt>
                <c:pt idx="454">
                  <c:v>3.24000000000003</c:v>
                </c:pt>
                <c:pt idx="455">
                  <c:v>3.2500000000000302</c:v>
                </c:pt>
                <c:pt idx="456">
                  <c:v>3.26000000000003</c:v>
                </c:pt>
                <c:pt idx="457">
                  <c:v>3.2700000000000302</c:v>
                </c:pt>
                <c:pt idx="458">
                  <c:v>3.28000000000003</c:v>
                </c:pt>
                <c:pt idx="459">
                  <c:v>3.2900000000000298</c:v>
                </c:pt>
                <c:pt idx="460">
                  <c:v>3.30000000000003</c:v>
                </c:pt>
                <c:pt idx="461">
                  <c:v>3.3100000000000298</c:v>
                </c:pt>
                <c:pt idx="462">
                  <c:v>3.32000000000003</c:v>
                </c:pt>
                <c:pt idx="463">
                  <c:v>3.3300000000000298</c:v>
                </c:pt>
                <c:pt idx="464">
                  <c:v>3.3400000000000301</c:v>
                </c:pt>
                <c:pt idx="465">
                  <c:v>3.3500000000000298</c:v>
                </c:pt>
                <c:pt idx="466">
                  <c:v>3.3600000000000301</c:v>
                </c:pt>
                <c:pt idx="467">
                  <c:v>3.3700000000000299</c:v>
                </c:pt>
                <c:pt idx="468">
                  <c:v>3.3800000000000301</c:v>
                </c:pt>
                <c:pt idx="469">
                  <c:v>3.3900000000000299</c:v>
                </c:pt>
                <c:pt idx="470">
                  <c:v>3.4000000000000301</c:v>
                </c:pt>
                <c:pt idx="471">
                  <c:v>3.4100000000000401</c:v>
                </c:pt>
                <c:pt idx="472">
                  <c:v>3.4200000000000399</c:v>
                </c:pt>
                <c:pt idx="473">
                  <c:v>3.4300000000000401</c:v>
                </c:pt>
                <c:pt idx="474">
                  <c:v>3.4400000000000399</c:v>
                </c:pt>
                <c:pt idx="475">
                  <c:v>3.4500000000000401</c:v>
                </c:pt>
                <c:pt idx="476">
                  <c:v>3.4600000000000399</c:v>
                </c:pt>
                <c:pt idx="477">
                  <c:v>3.4700000000000402</c:v>
                </c:pt>
                <c:pt idx="478">
                  <c:v>3.48000000000004</c:v>
                </c:pt>
                <c:pt idx="479">
                  <c:v>3.4900000000000402</c:v>
                </c:pt>
                <c:pt idx="480">
                  <c:v>3.50000000000004</c:v>
                </c:pt>
                <c:pt idx="481">
                  <c:v>3.5100000000000402</c:v>
                </c:pt>
                <c:pt idx="482">
                  <c:v>3.52000000000004</c:v>
                </c:pt>
                <c:pt idx="483">
                  <c:v>3.5300000000000402</c:v>
                </c:pt>
                <c:pt idx="484">
                  <c:v>3.54000000000004</c:v>
                </c:pt>
                <c:pt idx="485">
                  <c:v>3.5500000000000398</c:v>
                </c:pt>
                <c:pt idx="486">
                  <c:v>3.56000000000004</c:v>
                </c:pt>
                <c:pt idx="487">
                  <c:v>3.5700000000000398</c:v>
                </c:pt>
                <c:pt idx="488">
                  <c:v>3.58000000000004</c:v>
                </c:pt>
                <c:pt idx="489">
                  <c:v>3.5900000000000398</c:v>
                </c:pt>
                <c:pt idx="490">
                  <c:v>3.6000000000000401</c:v>
                </c:pt>
              </c:numCache>
            </c:numRef>
          </c:xVal>
          <c:yVal>
            <c:numRef>
              <c:f>'No MP'!$F$10:$F$500</c:f>
              <c:numCache>
                <c:formatCode>0.00E+00</c:formatCode>
                <c:ptCount val="491"/>
                <c:pt idx="0">
                  <c:v>0</c:v>
                </c:pt>
                <c:pt idx="1">
                  <c:v>1.9840638085107242E-4</c:v>
                </c:pt>
                <c:pt idx="2">
                  <c:v>3.9681276170214458E-4</c:v>
                </c:pt>
                <c:pt idx="3">
                  <c:v>5.9521914255321687E-4</c:v>
                </c:pt>
                <c:pt idx="4">
                  <c:v>7.936255234042897E-4</c:v>
                </c:pt>
                <c:pt idx="5">
                  <c:v>9.9203190425536177E-4</c:v>
                </c:pt>
                <c:pt idx="6">
                  <c:v>1.1904382851064333E-3</c:v>
                </c:pt>
                <c:pt idx="7">
                  <c:v>1.3888446659575059E-3</c:v>
                </c:pt>
                <c:pt idx="8">
                  <c:v>1.5872510468085783E-3</c:v>
                </c:pt>
                <c:pt idx="9">
                  <c:v>1.7856574276596507E-3</c:v>
                </c:pt>
                <c:pt idx="10">
                  <c:v>1.9840638085107235E-3</c:v>
                </c:pt>
                <c:pt idx="11">
                  <c:v>2.1824701893617959E-3</c:v>
                </c:pt>
                <c:pt idx="12">
                  <c:v>2.3808765702128675E-3</c:v>
                </c:pt>
                <c:pt idx="13">
                  <c:v>2.5792829510639407E-3</c:v>
                </c:pt>
                <c:pt idx="14">
                  <c:v>2.7776893319150114E-3</c:v>
                </c:pt>
                <c:pt idx="15">
                  <c:v>2.9760957127660838E-3</c:v>
                </c:pt>
                <c:pt idx="16">
                  <c:v>3.1745020936171588E-3</c:v>
                </c:pt>
                <c:pt idx="17">
                  <c:v>3.3729084744682281E-3</c:v>
                </c:pt>
                <c:pt idx="18">
                  <c:v>3.5713148553193001E-3</c:v>
                </c:pt>
                <c:pt idx="19">
                  <c:v>3.7697212361703734E-3</c:v>
                </c:pt>
                <c:pt idx="20">
                  <c:v>3.9681276170214471E-3</c:v>
                </c:pt>
                <c:pt idx="21">
                  <c:v>4.1665339978725199E-3</c:v>
                </c:pt>
                <c:pt idx="22">
                  <c:v>4.364940378723591E-3</c:v>
                </c:pt>
                <c:pt idx="23">
                  <c:v>4.5633467595746612E-3</c:v>
                </c:pt>
                <c:pt idx="24">
                  <c:v>4.7617531404257332E-3</c:v>
                </c:pt>
                <c:pt idx="25">
                  <c:v>4.960159521276806E-3</c:v>
                </c:pt>
                <c:pt idx="26">
                  <c:v>5.1585659021278815E-3</c:v>
                </c:pt>
                <c:pt idx="27">
                  <c:v>5.3569722829789543E-3</c:v>
                </c:pt>
                <c:pt idx="28">
                  <c:v>5.5553786638300236E-3</c:v>
                </c:pt>
                <c:pt idx="29">
                  <c:v>5.7537850446810965E-3</c:v>
                </c:pt>
                <c:pt idx="30">
                  <c:v>5.9521914255321693E-3</c:v>
                </c:pt>
                <c:pt idx="31">
                  <c:v>6.1505978063832404E-3</c:v>
                </c:pt>
                <c:pt idx="32">
                  <c:v>6.3490041872343132E-3</c:v>
                </c:pt>
                <c:pt idx="33">
                  <c:v>6.5474105680853843E-3</c:v>
                </c:pt>
                <c:pt idx="34">
                  <c:v>6.7458169489364572E-3</c:v>
                </c:pt>
                <c:pt idx="35">
                  <c:v>6.9442233297875291E-3</c:v>
                </c:pt>
                <c:pt idx="36">
                  <c:v>7.1426297106386028E-3</c:v>
                </c:pt>
                <c:pt idx="37">
                  <c:v>7.3410360914896765E-3</c:v>
                </c:pt>
                <c:pt idx="38">
                  <c:v>7.5394424723407459E-3</c:v>
                </c:pt>
                <c:pt idx="39">
                  <c:v>7.7378488531918178E-3</c:v>
                </c:pt>
                <c:pt idx="40">
                  <c:v>7.9362552340428941E-3</c:v>
                </c:pt>
                <c:pt idx="41">
                  <c:v>8.1346616148939652E-3</c:v>
                </c:pt>
                <c:pt idx="42">
                  <c:v>8.3330679957450381E-3</c:v>
                </c:pt>
                <c:pt idx="43">
                  <c:v>8.5314743765961092E-3</c:v>
                </c:pt>
                <c:pt idx="44">
                  <c:v>8.7298807574471837E-3</c:v>
                </c:pt>
                <c:pt idx="45">
                  <c:v>8.9282871382982496E-3</c:v>
                </c:pt>
                <c:pt idx="46">
                  <c:v>9.1266935191493242E-3</c:v>
                </c:pt>
                <c:pt idx="47">
                  <c:v>9.325099900000397E-3</c:v>
                </c:pt>
                <c:pt idx="48">
                  <c:v>9.5235062808514698E-3</c:v>
                </c:pt>
                <c:pt idx="49">
                  <c:v>9.7219126617025427E-3</c:v>
                </c:pt>
                <c:pt idx="50">
                  <c:v>9.9203190425536138E-3</c:v>
                </c:pt>
                <c:pt idx="51">
                  <c:v>1.0912350946808974E-2</c:v>
                </c:pt>
                <c:pt idx="52">
                  <c:v>1.1904382851064335E-2</c:v>
                </c:pt>
                <c:pt idx="53">
                  <c:v>1.2896414755319703E-2</c:v>
                </c:pt>
                <c:pt idx="54">
                  <c:v>1.3888446659575065E-2</c:v>
                </c:pt>
                <c:pt idx="55">
                  <c:v>1.4880478563830419E-2</c:v>
                </c:pt>
                <c:pt idx="56">
                  <c:v>1.5872510468085788E-2</c:v>
                </c:pt>
                <c:pt idx="57">
                  <c:v>1.6864542372341147E-2</c:v>
                </c:pt>
                <c:pt idx="58">
                  <c:v>1.7856574276596513E-2</c:v>
                </c:pt>
                <c:pt idx="59">
                  <c:v>1.8848606180851865E-2</c:v>
                </c:pt>
                <c:pt idx="60">
                  <c:v>1.9840638085107224E-2</c:v>
                </c:pt>
                <c:pt idx="61">
                  <c:v>2.08326699893626E-2</c:v>
                </c:pt>
                <c:pt idx="62">
                  <c:v>2.1824701893617949E-2</c:v>
                </c:pt>
                <c:pt idx="63">
                  <c:v>2.2816733797873315E-2</c:v>
                </c:pt>
                <c:pt idx="64">
                  <c:v>2.3808765702128677E-2</c:v>
                </c:pt>
                <c:pt idx="65">
                  <c:v>2.4800797606384036E-2</c:v>
                </c:pt>
                <c:pt idx="66">
                  <c:v>2.5792829510639406E-2</c:v>
                </c:pt>
                <c:pt idx="67">
                  <c:v>2.6784861414894761E-2</c:v>
                </c:pt>
                <c:pt idx="68">
                  <c:v>2.7776893319150116E-2</c:v>
                </c:pt>
                <c:pt idx="69">
                  <c:v>2.8768925223405482E-2</c:v>
                </c:pt>
                <c:pt idx="70">
                  <c:v>2.9760957127660848E-2</c:v>
                </c:pt>
                <c:pt idx="71">
                  <c:v>3.0752989031916204E-2</c:v>
                </c:pt>
                <c:pt idx="72">
                  <c:v>3.1745020936171577E-2</c:v>
                </c:pt>
                <c:pt idx="73">
                  <c:v>3.2737052840426946E-2</c:v>
                </c:pt>
                <c:pt idx="74">
                  <c:v>3.3729084744682288E-2</c:v>
                </c:pt>
                <c:pt idx="75">
                  <c:v>3.472111664893765E-2</c:v>
                </c:pt>
                <c:pt idx="76">
                  <c:v>3.5713148553192998E-2</c:v>
                </c:pt>
                <c:pt idx="77">
                  <c:v>3.6705180457448375E-2</c:v>
                </c:pt>
                <c:pt idx="78">
                  <c:v>3.7697212361703737E-2</c:v>
                </c:pt>
                <c:pt idx="79">
                  <c:v>3.8689244265959093E-2</c:v>
                </c:pt>
                <c:pt idx="80">
                  <c:v>3.9681276170214455E-2</c:v>
                </c:pt>
                <c:pt idx="81">
                  <c:v>4.0673308074469838E-2</c:v>
                </c:pt>
                <c:pt idx="82">
                  <c:v>4.1665339978725215E-2</c:v>
                </c:pt>
                <c:pt idx="83">
                  <c:v>4.2657371882980515E-2</c:v>
                </c:pt>
                <c:pt idx="84">
                  <c:v>4.3649403787235898E-2</c:v>
                </c:pt>
                <c:pt idx="85">
                  <c:v>4.464143569149126E-2</c:v>
                </c:pt>
                <c:pt idx="86">
                  <c:v>4.563346759574663E-2</c:v>
                </c:pt>
                <c:pt idx="87">
                  <c:v>4.6625499500002006E-2</c:v>
                </c:pt>
                <c:pt idx="88">
                  <c:v>4.7617531404257341E-2</c:v>
                </c:pt>
                <c:pt idx="89">
                  <c:v>4.860956330851271E-2</c:v>
                </c:pt>
                <c:pt idx="90">
                  <c:v>4.9601595212768093E-2</c:v>
                </c:pt>
                <c:pt idx="91">
                  <c:v>5.0593627117023435E-2</c:v>
                </c:pt>
                <c:pt idx="92">
                  <c:v>5.1585659021278811E-2</c:v>
                </c:pt>
                <c:pt idx="93">
                  <c:v>5.2577690925534132E-2</c:v>
                </c:pt>
                <c:pt idx="94">
                  <c:v>5.3569722829789536E-2</c:v>
                </c:pt>
                <c:pt idx="95">
                  <c:v>5.4561754734044871E-2</c:v>
                </c:pt>
                <c:pt idx="96">
                  <c:v>5.5553786638300261E-2</c:v>
                </c:pt>
                <c:pt idx="97">
                  <c:v>5.6545818542555609E-2</c:v>
                </c:pt>
                <c:pt idx="98">
                  <c:v>5.7537850446810979E-2</c:v>
                </c:pt>
                <c:pt idx="99">
                  <c:v>5.8529882351066348E-2</c:v>
                </c:pt>
                <c:pt idx="100">
                  <c:v>5.9521914255321676E-2</c:v>
                </c:pt>
                <c:pt idx="101">
                  <c:v>6.0513946159577066E-2</c:v>
                </c:pt>
                <c:pt idx="102">
                  <c:v>6.1505978063832407E-2</c:v>
                </c:pt>
                <c:pt idx="103">
                  <c:v>6.249800996808777E-2</c:v>
                </c:pt>
                <c:pt idx="104">
                  <c:v>6.3490041872343153E-2</c:v>
                </c:pt>
                <c:pt idx="105">
                  <c:v>6.4482073776598481E-2</c:v>
                </c:pt>
                <c:pt idx="106">
                  <c:v>6.5474105680853892E-2</c:v>
                </c:pt>
                <c:pt idx="107">
                  <c:v>6.6466137585109233E-2</c:v>
                </c:pt>
                <c:pt idx="108">
                  <c:v>6.7458169489364589E-2</c:v>
                </c:pt>
                <c:pt idx="109">
                  <c:v>6.8450201393619819E-2</c:v>
                </c:pt>
                <c:pt idx="110">
                  <c:v>6.944223329787523E-2</c:v>
                </c:pt>
                <c:pt idx="111">
                  <c:v>7.0434265202130697E-2</c:v>
                </c:pt>
                <c:pt idx="112">
                  <c:v>7.1426297106385955E-2</c:v>
                </c:pt>
                <c:pt idx="113">
                  <c:v>7.2418329010641269E-2</c:v>
                </c:pt>
                <c:pt idx="114">
                  <c:v>7.3410360914896652E-2</c:v>
                </c:pt>
                <c:pt idx="115">
                  <c:v>7.4402392819152049E-2</c:v>
                </c:pt>
                <c:pt idx="116">
                  <c:v>7.5394424723407363E-2</c:v>
                </c:pt>
                <c:pt idx="117">
                  <c:v>7.6386456627662733E-2</c:v>
                </c:pt>
                <c:pt idx="118">
                  <c:v>7.7378488531918088E-2</c:v>
                </c:pt>
                <c:pt idx="119">
                  <c:v>7.8370520436173485E-2</c:v>
                </c:pt>
                <c:pt idx="120">
                  <c:v>7.9362552340428799E-2</c:v>
                </c:pt>
                <c:pt idx="121">
                  <c:v>8.0354584244684196E-2</c:v>
                </c:pt>
                <c:pt idx="122">
                  <c:v>8.1346616148939593E-2</c:v>
                </c:pt>
                <c:pt idx="123">
                  <c:v>8.2338648053194893E-2</c:v>
                </c:pt>
                <c:pt idx="124">
                  <c:v>8.333067995745029E-2</c:v>
                </c:pt>
                <c:pt idx="125">
                  <c:v>8.4322711861705618E-2</c:v>
                </c:pt>
                <c:pt idx="126">
                  <c:v>8.5314743765960988E-2</c:v>
                </c:pt>
                <c:pt idx="127">
                  <c:v>8.6306775670216329E-2</c:v>
                </c:pt>
                <c:pt idx="128">
                  <c:v>8.7298807574471712E-2</c:v>
                </c:pt>
                <c:pt idx="129">
                  <c:v>8.8290839478727068E-2</c:v>
                </c:pt>
                <c:pt idx="130">
                  <c:v>8.9282871382982437E-2</c:v>
                </c:pt>
                <c:pt idx="131">
                  <c:v>9.0274903287237793E-2</c:v>
                </c:pt>
                <c:pt idx="132">
                  <c:v>9.1266935191493162E-2</c:v>
                </c:pt>
                <c:pt idx="133">
                  <c:v>9.2258967095748545E-2</c:v>
                </c:pt>
                <c:pt idx="134">
                  <c:v>9.3250999000003887E-2</c:v>
                </c:pt>
                <c:pt idx="135">
                  <c:v>9.424303090425927E-2</c:v>
                </c:pt>
                <c:pt idx="136">
                  <c:v>9.5235062808514584E-2</c:v>
                </c:pt>
                <c:pt idx="137">
                  <c:v>9.6227094712769967E-2</c:v>
                </c:pt>
                <c:pt idx="138">
                  <c:v>9.7219126617025295E-2</c:v>
                </c:pt>
                <c:pt idx="139">
                  <c:v>9.821115852128065E-2</c:v>
                </c:pt>
                <c:pt idx="140">
                  <c:v>9.9203190425536047E-2</c:v>
                </c:pt>
                <c:pt idx="141">
                  <c:v>0.1091235094680898</c:v>
                </c:pt>
                <c:pt idx="142">
                  <c:v>0.11904382851064339</c:v>
                </c:pt>
                <c:pt idx="143">
                  <c:v>0.12896414755319696</c:v>
                </c:pt>
                <c:pt idx="144">
                  <c:v>0.1388844665957506</c:v>
                </c:pt>
                <c:pt idx="145">
                  <c:v>0.14880478563830427</c:v>
                </c:pt>
                <c:pt idx="146">
                  <c:v>0.15872510468085879</c:v>
                </c:pt>
                <c:pt idx="147">
                  <c:v>0.16864542372341251</c:v>
                </c:pt>
                <c:pt idx="148">
                  <c:v>0.1785657427659661</c:v>
                </c:pt>
                <c:pt idx="149">
                  <c:v>0.18848606180851962</c:v>
                </c:pt>
                <c:pt idx="150">
                  <c:v>0.19840638085107332</c:v>
                </c:pt>
                <c:pt idx="151">
                  <c:v>0.20832669989362698</c:v>
                </c:pt>
                <c:pt idx="152">
                  <c:v>0.21824701893618065</c:v>
                </c:pt>
                <c:pt idx="153">
                  <c:v>0.22816733797873406</c:v>
                </c:pt>
                <c:pt idx="154">
                  <c:v>0.23808765702128792</c:v>
                </c:pt>
                <c:pt idx="155">
                  <c:v>0.24800797606384223</c:v>
                </c:pt>
                <c:pt idx="156">
                  <c:v>0.25792829510639609</c:v>
                </c:pt>
                <c:pt idx="157">
                  <c:v>0.26784861414894962</c:v>
                </c:pt>
                <c:pt idx="158">
                  <c:v>0.2777689331915032</c:v>
                </c:pt>
                <c:pt idx="159">
                  <c:v>0.28768925223405672</c:v>
                </c:pt>
                <c:pt idx="160">
                  <c:v>0.29760957127661031</c:v>
                </c:pt>
                <c:pt idx="161">
                  <c:v>0.30752989031916406</c:v>
                </c:pt>
                <c:pt idx="162">
                  <c:v>0.31745020936171775</c:v>
                </c:pt>
                <c:pt idx="163">
                  <c:v>0.32737052840427139</c:v>
                </c:pt>
                <c:pt idx="164">
                  <c:v>0.33729084744682608</c:v>
                </c:pt>
                <c:pt idx="165">
                  <c:v>0.34721116648937939</c:v>
                </c:pt>
                <c:pt idx="166">
                  <c:v>0.35713148553193291</c:v>
                </c:pt>
                <c:pt idx="167">
                  <c:v>0.36705180457448672</c:v>
                </c:pt>
                <c:pt idx="168">
                  <c:v>0.37697212361704019</c:v>
                </c:pt>
                <c:pt idx="169">
                  <c:v>0.38689244265959394</c:v>
                </c:pt>
                <c:pt idx="170">
                  <c:v>0.39681276170214752</c:v>
                </c:pt>
                <c:pt idx="171">
                  <c:v>0.40673308074470105</c:v>
                </c:pt>
                <c:pt idx="172">
                  <c:v>0.41665339978725485</c:v>
                </c:pt>
                <c:pt idx="173">
                  <c:v>0.42657371882980938</c:v>
                </c:pt>
                <c:pt idx="174">
                  <c:v>0.43649403787236296</c:v>
                </c:pt>
                <c:pt idx="175">
                  <c:v>0.44641435691491649</c:v>
                </c:pt>
                <c:pt idx="176">
                  <c:v>0.45633467595747029</c:v>
                </c:pt>
                <c:pt idx="177">
                  <c:v>0.46625499500002399</c:v>
                </c:pt>
                <c:pt idx="178">
                  <c:v>0.4761753140425774</c:v>
                </c:pt>
                <c:pt idx="179">
                  <c:v>0.4860956330851311</c:v>
                </c:pt>
                <c:pt idx="180">
                  <c:v>0.49601595212768457</c:v>
                </c:pt>
                <c:pt idx="181">
                  <c:v>0.50593627117023832</c:v>
                </c:pt>
                <c:pt idx="182">
                  <c:v>0.51585659021279207</c:v>
                </c:pt>
                <c:pt idx="183">
                  <c:v>0.52577690925534681</c:v>
                </c:pt>
                <c:pt idx="184">
                  <c:v>0.53569722829790001</c:v>
                </c:pt>
                <c:pt idx="185">
                  <c:v>0.54561754734045376</c:v>
                </c:pt>
                <c:pt idx="186">
                  <c:v>0.55553786638300739</c:v>
                </c:pt>
                <c:pt idx="187">
                  <c:v>0.56545818542556092</c:v>
                </c:pt>
                <c:pt idx="188">
                  <c:v>0.57537850446811478</c:v>
                </c:pt>
                <c:pt idx="189">
                  <c:v>0.58529882351066831</c:v>
                </c:pt>
                <c:pt idx="190">
                  <c:v>0.59521914255322195</c:v>
                </c:pt>
                <c:pt idx="191">
                  <c:v>0.60513946159577536</c:v>
                </c:pt>
                <c:pt idx="192">
                  <c:v>0.61505978063833022</c:v>
                </c:pt>
                <c:pt idx="193">
                  <c:v>0.62498009968088386</c:v>
                </c:pt>
                <c:pt idx="194">
                  <c:v>0.63490041872343717</c:v>
                </c:pt>
                <c:pt idx="195">
                  <c:v>0.64482073776599069</c:v>
                </c:pt>
                <c:pt idx="196">
                  <c:v>0.65474105680854455</c:v>
                </c:pt>
                <c:pt idx="197">
                  <c:v>0.66466137585109819</c:v>
                </c:pt>
                <c:pt idx="198">
                  <c:v>0.6745816948936515</c:v>
                </c:pt>
                <c:pt idx="199">
                  <c:v>0.68450201393620536</c:v>
                </c:pt>
                <c:pt idx="200">
                  <c:v>0.69442233297875877</c:v>
                </c:pt>
                <c:pt idx="201">
                  <c:v>0.7043426520213123</c:v>
                </c:pt>
                <c:pt idx="202">
                  <c:v>0.71426297106386738</c:v>
                </c:pt>
                <c:pt idx="203">
                  <c:v>0.72418329010642102</c:v>
                </c:pt>
                <c:pt idx="204">
                  <c:v>0.73410360914897466</c:v>
                </c:pt>
                <c:pt idx="205">
                  <c:v>0.74402392819152763</c:v>
                </c:pt>
                <c:pt idx="206">
                  <c:v>0.7539442472340816</c:v>
                </c:pt>
                <c:pt idx="207">
                  <c:v>0.76386456627663524</c:v>
                </c:pt>
                <c:pt idx="208">
                  <c:v>0.77378488531918888</c:v>
                </c:pt>
                <c:pt idx="209">
                  <c:v>0.78370520436174251</c:v>
                </c:pt>
                <c:pt idx="210">
                  <c:v>0.79362552340429648</c:v>
                </c:pt>
                <c:pt idx="211">
                  <c:v>0.80354584244685023</c:v>
                </c:pt>
                <c:pt idx="212">
                  <c:v>0.81346616148940454</c:v>
                </c:pt>
                <c:pt idx="213">
                  <c:v>0.82338648053195707</c:v>
                </c:pt>
                <c:pt idx="214">
                  <c:v>0.83330679957451148</c:v>
                </c:pt>
                <c:pt idx="215">
                  <c:v>0.8432271186170649</c:v>
                </c:pt>
                <c:pt idx="216">
                  <c:v>0.85314743765961853</c:v>
                </c:pt>
                <c:pt idx="217">
                  <c:v>0.8630677567021724</c:v>
                </c:pt>
                <c:pt idx="218">
                  <c:v>0.87298807574472659</c:v>
                </c:pt>
                <c:pt idx="219">
                  <c:v>0.88290839478727956</c:v>
                </c:pt>
                <c:pt idx="220">
                  <c:v>0.8928287138298332</c:v>
                </c:pt>
                <c:pt idx="221">
                  <c:v>0.90274903287238739</c:v>
                </c:pt>
                <c:pt idx="222">
                  <c:v>0.91266935191494136</c:v>
                </c:pt>
                <c:pt idx="223">
                  <c:v>0.92258967095749544</c:v>
                </c:pt>
                <c:pt idx="224">
                  <c:v>0.93250999000004897</c:v>
                </c:pt>
                <c:pt idx="225">
                  <c:v>0.94243030904260239</c:v>
                </c:pt>
                <c:pt idx="226">
                  <c:v>0.9523506280851558</c:v>
                </c:pt>
                <c:pt idx="227">
                  <c:v>0.96227094712770966</c:v>
                </c:pt>
                <c:pt idx="228">
                  <c:v>0.97219126617026252</c:v>
                </c:pt>
                <c:pt idx="229">
                  <c:v>0.98211158521281694</c:v>
                </c:pt>
                <c:pt idx="230">
                  <c:v>0.99203190425537102</c:v>
                </c:pt>
                <c:pt idx="231">
                  <c:v>1.0019522232979252</c:v>
                </c:pt>
                <c:pt idx="232">
                  <c:v>1.0118725423404777</c:v>
                </c:pt>
                <c:pt idx="233">
                  <c:v>1.021792861383032</c:v>
                </c:pt>
                <c:pt idx="234">
                  <c:v>1.0317131804255864</c:v>
                </c:pt>
                <c:pt idx="235">
                  <c:v>1.0416334994681395</c:v>
                </c:pt>
                <c:pt idx="236">
                  <c:v>1.0515538185106927</c:v>
                </c:pt>
                <c:pt idx="237">
                  <c:v>1.0614741375532466</c:v>
                </c:pt>
                <c:pt idx="238">
                  <c:v>1.0713944565958002</c:v>
                </c:pt>
                <c:pt idx="239">
                  <c:v>1.0813147756383537</c:v>
                </c:pt>
                <c:pt idx="240">
                  <c:v>1.0912350946809073</c:v>
                </c:pt>
                <c:pt idx="241">
                  <c:v>1.1011554137234614</c:v>
                </c:pt>
                <c:pt idx="242">
                  <c:v>1.111075732766015</c:v>
                </c:pt>
                <c:pt idx="243">
                  <c:v>1.1209960518085684</c:v>
                </c:pt>
                <c:pt idx="244">
                  <c:v>1.1309163708511218</c:v>
                </c:pt>
                <c:pt idx="245">
                  <c:v>1.1408366898936755</c:v>
                </c:pt>
                <c:pt idx="246">
                  <c:v>1.1507570089362296</c:v>
                </c:pt>
                <c:pt idx="247">
                  <c:v>1.160677327978783</c:v>
                </c:pt>
                <c:pt idx="248">
                  <c:v>1.170597647021336</c:v>
                </c:pt>
                <c:pt idx="249">
                  <c:v>1.1805179660638903</c:v>
                </c:pt>
                <c:pt idx="250">
                  <c:v>1.1904382851064432</c:v>
                </c:pt>
                <c:pt idx="251">
                  <c:v>1.2003586041489971</c:v>
                </c:pt>
                <c:pt idx="252">
                  <c:v>1.2102789231915512</c:v>
                </c:pt>
                <c:pt idx="253">
                  <c:v>1.2201992422341048</c:v>
                </c:pt>
                <c:pt idx="254">
                  <c:v>1.2301195612766589</c:v>
                </c:pt>
                <c:pt idx="255">
                  <c:v>1.2400398803192114</c:v>
                </c:pt>
                <c:pt idx="256">
                  <c:v>1.2499601993617653</c:v>
                </c:pt>
                <c:pt idx="257">
                  <c:v>1.2598805184043191</c:v>
                </c:pt>
                <c:pt idx="258">
                  <c:v>1.269800837446873</c:v>
                </c:pt>
                <c:pt idx="259">
                  <c:v>1.2797211564894262</c:v>
                </c:pt>
                <c:pt idx="260">
                  <c:v>1.2896414755319798</c:v>
                </c:pt>
                <c:pt idx="261">
                  <c:v>1.2995617945745337</c:v>
                </c:pt>
                <c:pt idx="262">
                  <c:v>1.3094821136170873</c:v>
                </c:pt>
                <c:pt idx="263">
                  <c:v>1.3194024326596403</c:v>
                </c:pt>
                <c:pt idx="264">
                  <c:v>1.3293227517021944</c:v>
                </c:pt>
                <c:pt idx="265">
                  <c:v>1.3392430707447482</c:v>
                </c:pt>
                <c:pt idx="266">
                  <c:v>1.3491633897873021</c:v>
                </c:pt>
                <c:pt idx="267">
                  <c:v>1.3590837088298553</c:v>
                </c:pt>
                <c:pt idx="268">
                  <c:v>1.3690040278724089</c:v>
                </c:pt>
                <c:pt idx="269">
                  <c:v>1.3789243469149619</c:v>
                </c:pt>
                <c:pt idx="270">
                  <c:v>1.388844665957516</c:v>
                </c:pt>
                <c:pt idx="271">
                  <c:v>1.3987649850000696</c:v>
                </c:pt>
                <c:pt idx="272">
                  <c:v>1.4086853040426233</c:v>
                </c:pt>
                <c:pt idx="273">
                  <c:v>1.4186056230851765</c:v>
                </c:pt>
                <c:pt idx="274">
                  <c:v>1.4285259421277297</c:v>
                </c:pt>
                <c:pt idx="275">
                  <c:v>1.4384462611702844</c:v>
                </c:pt>
                <c:pt idx="276">
                  <c:v>1.448366580212838</c:v>
                </c:pt>
                <c:pt idx="277">
                  <c:v>1.4582868992553912</c:v>
                </c:pt>
                <c:pt idx="278">
                  <c:v>1.4682072182979449</c:v>
                </c:pt>
                <c:pt idx="279">
                  <c:v>1.478127537340499</c:v>
                </c:pt>
                <c:pt idx="280">
                  <c:v>1.4880478563830521</c:v>
                </c:pt>
                <c:pt idx="281">
                  <c:v>1.4979681754256151</c:v>
                </c:pt>
                <c:pt idx="282">
                  <c:v>1.5078884944681696</c:v>
                </c:pt>
                <c:pt idx="283">
                  <c:v>1.5178088135107233</c:v>
                </c:pt>
                <c:pt idx="284">
                  <c:v>1.5277291325532765</c:v>
                </c:pt>
                <c:pt idx="285">
                  <c:v>1.5376494515958308</c:v>
                </c:pt>
                <c:pt idx="286">
                  <c:v>1.5475697706383837</c:v>
                </c:pt>
                <c:pt idx="287">
                  <c:v>1.5574900896809383</c:v>
                </c:pt>
                <c:pt idx="288">
                  <c:v>1.5674104087234908</c:v>
                </c:pt>
                <c:pt idx="289">
                  <c:v>1.5773307277660447</c:v>
                </c:pt>
                <c:pt idx="290">
                  <c:v>1.5872510468085981</c:v>
                </c:pt>
                <c:pt idx="291">
                  <c:v>1.5971713658511519</c:v>
                </c:pt>
                <c:pt idx="292">
                  <c:v>1.6070916848937054</c:v>
                </c:pt>
                <c:pt idx="293">
                  <c:v>1.6170120039362601</c:v>
                </c:pt>
                <c:pt idx="294">
                  <c:v>1.6269323229788131</c:v>
                </c:pt>
                <c:pt idx="295">
                  <c:v>1.6368526420213658</c:v>
                </c:pt>
                <c:pt idx="296">
                  <c:v>1.6467729610639199</c:v>
                </c:pt>
                <c:pt idx="297">
                  <c:v>1.6566932801064729</c:v>
                </c:pt>
                <c:pt idx="298">
                  <c:v>1.666613599149027</c:v>
                </c:pt>
                <c:pt idx="299">
                  <c:v>1.6765339181915804</c:v>
                </c:pt>
                <c:pt idx="300">
                  <c:v>1.6864542372341342</c:v>
                </c:pt>
                <c:pt idx="301">
                  <c:v>1.6963745562766877</c:v>
                </c:pt>
                <c:pt idx="302">
                  <c:v>1.7062948753192415</c:v>
                </c:pt>
                <c:pt idx="303">
                  <c:v>1.7162151943617956</c:v>
                </c:pt>
                <c:pt idx="304">
                  <c:v>1.7261355134043481</c:v>
                </c:pt>
                <c:pt idx="305">
                  <c:v>1.7360558324469024</c:v>
                </c:pt>
                <c:pt idx="306">
                  <c:v>1.7459761514894567</c:v>
                </c:pt>
                <c:pt idx="307">
                  <c:v>1.7558964705320099</c:v>
                </c:pt>
                <c:pt idx="308">
                  <c:v>1.765816789574564</c:v>
                </c:pt>
                <c:pt idx="309">
                  <c:v>1.775737108617117</c:v>
                </c:pt>
                <c:pt idx="310">
                  <c:v>1.7856574276596697</c:v>
                </c:pt>
                <c:pt idx="311">
                  <c:v>1.7955777467022243</c:v>
                </c:pt>
                <c:pt idx="312">
                  <c:v>1.8054980657447783</c:v>
                </c:pt>
                <c:pt idx="313">
                  <c:v>1.8154183847873318</c:v>
                </c:pt>
                <c:pt idx="314">
                  <c:v>1.8253387038298847</c:v>
                </c:pt>
                <c:pt idx="315">
                  <c:v>1.8352590228724381</c:v>
                </c:pt>
                <c:pt idx="316">
                  <c:v>1.8451793419149929</c:v>
                </c:pt>
                <c:pt idx="317">
                  <c:v>1.8550996609575454</c:v>
                </c:pt>
                <c:pt idx="318">
                  <c:v>1.8650199800001008</c:v>
                </c:pt>
                <c:pt idx="319">
                  <c:v>1.8749402990426522</c:v>
                </c:pt>
                <c:pt idx="320">
                  <c:v>1.8848606180852077</c:v>
                </c:pt>
                <c:pt idx="321">
                  <c:v>1.8947809371277597</c:v>
                </c:pt>
                <c:pt idx="322">
                  <c:v>1.9047012561703134</c:v>
                </c:pt>
                <c:pt idx="323">
                  <c:v>1.9146215752128679</c:v>
                </c:pt>
                <c:pt idx="324">
                  <c:v>1.9245418942554209</c:v>
                </c:pt>
                <c:pt idx="325">
                  <c:v>1.9344622132979747</c:v>
                </c:pt>
                <c:pt idx="326">
                  <c:v>1.9443825323405284</c:v>
                </c:pt>
                <c:pt idx="327">
                  <c:v>1.9543028513830814</c:v>
                </c:pt>
                <c:pt idx="328">
                  <c:v>1.964223170425635</c:v>
                </c:pt>
                <c:pt idx="329">
                  <c:v>1.9741434894681891</c:v>
                </c:pt>
                <c:pt idx="330">
                  <c:v>1.9840638085107434</c:v>
                </c:pt>
                <c:pt idx="331">
                  <c:v>1.9939841275532968</c:v>
                </c:pt>
                <c:pt idx="332">
                  <c:v>2.0039044465958509</c:v>
                </c:pt>
                <c:pt idx="333">
                  <c:v>2.0138247656384038</c:v>
                </c:pt>
                <c:pt idx="334">
                  <c:v>2.0237450846809573</c:v>
                </c:pt>
                <c:pt idx="335">
                  <c:v>2.0336654037235111</c:v>
                </c:pt>
                <c:pt idx="336">
                  <c:v>2.0435857227660645</c:v>
                </c:pt>
                <c:pt idx="337">
                  <c:v>2.0535060418086184</c:v>
                </c:pt>
                <c:pt idx="338">
                  <c:v>2.0634263608511718</c:v>
                </c:pt>
                <c:pt idx="339">
                  <c:v>2.0733466798937248</c:v>
                </c:pt>
                <c:pt idx="340">
                  <c:v>2.0832669989362786</c:v>
                </c:pt>
                <c:pt idx="341">
                  <c:v>2.0931873179788325</c:v>
                </c:pt>
                <c:pt idx="342">
                  <c:v>2.1031076370213873</c:v>
                </c:pt>
                <c:pt idx="343">
                  <c:v>2.1130279560639402</c:v>
                </c:pt>
                <c:pt idx="344">
                  <c:v>2.1229482751064945</c:v>
                </c:pt>
                <c:pt idx="345">
                  <c:v>2.1328685941490466</c:v>
                </c:pt>
                <c:pt idx="346">
                  <c:v>2.1427889131916</c:v>
                </c:pt>
                <c:pt idx="347">
                  <c:v>2.1527092322341543</c:v>
                </c:pt>
                <c:pt idx="348">
                  <c:v>2.1626295512767082</c:v>
                </c:pt>
                <c:pt idx="349">
                  <c:v>2.1725498703192621</c:v>
                </c:pt>
                <c:pt idx="350">
                  <c:v>2.182470189361815</c:v>
                </c:pt>
                <c:pt idx="351">
                  <c:v>2.1923905084043684</c:v>
                </c:pt>
                <c:pt idx="352">
                  <c:v>2.2023108274469223</c:v>
                </c:pt>
                <c:pt idx="353">
                  <c:v>2.2122311464894762</c:v>
                </c:pt>
                <c:pt idx="354">
                  <c:v>2.2221514655320296</c:v>
                </c:pt>
                <c:pt idx="355">
                  <c:v>2.2320717845745834</c:v>
                </c:pt>
                <c:pt idx="356">
                  <c:v>2.2419921036171373</c:v>
                </c:pt>
                <c:pt idx="357">
                  <c:v>2.2519124226596912</c:v>
                </c:pt>
                <c:pt idx="358">
                  <c:v>2.2618327417022437</c:v>
                </c:pt>
                <c:pt idx="359">
                  <c:v>2.2717530607447971</c:v>
                </c:pt>
                <c:pt idx="360">
                  <c:v>2.281673379787351</c:v>
                </c:pt>
                <c:pt idx="361">
                  <c:v>2.2915936988299053</c:v>
                </c:pt>
                <c:pt idx="362">
                  <c:v>2.3015140178724591</c:v>
                </c:pt>
                <c:pt idx="363">
                  <c:v>2.3114343369150121</c:v>
                </c:pt>
                <c:pt idx="364">
                  <c:v>2.3213546559575646</c:v>
                </c:pt>
                <c:pt idx="365">
                  <c:v>2.3312749750001189</c:v>
                </c:pt>
                <c:pt idx="366">
                  <c:v>2.3411952940426732</c:v>
                </c:pt>
                <c:pt idx="367">
                  <c:v>2.3511156130852258</c:v>
                </c:pt>
                <c:pt idx="368">
                  <c:v>2.3610359321277796</c:v>
                </c:pt>
                <c:pt idx="369">
                  <c:v>2.3709562511703339</c:v>
                </c:pt>
                <c:pt idx="370">
                  <c:v>2.3808765702128878</c:v>
                </c:pt>
                <c:pt idx="371">
                  <c:v>2.3907968892554416</c:v>
                </c:pt>
                <c:pt idx="372">
                  <c:v>2.4007172082979946</c:v>
                </c:pt>
                <c:pt idx="373">
                  <c:v>2.4106375273405494</c:v>
                </c:pt>
                <c:pt idx="374">
                  <c:v>2.4205578463831015</c:v>
                </c:pt>
                <c:pt idx="375">
                  <c:v>2.4304781654256553</c:v>
                </c:pt>
                <c:pt idx="376">
                  <c:v>2.4403984844682194</c:v>
                </c:pt>
                <c:pt idx="377">
                  <c:v>2.450318803510763</c:v>
                </c:pt>
                <c:pt idx="378">
                  <c:v>2.4602391225533258</c:v>
                </c:pt>
                <c:pt idx="379">
                  <c:v>2.4701594415958801</c:v>
                </c:pt>
                <c:pt idx="380">
                  <c:v>2.4800797606384339</c:v>
                </c:pt>
                <c:pt idx="381">
                  <c:v>2.4900000796809878</c:v>
                </c:pt>
                <c:pt idx="382">
                  <c:v>2.4999203987235417</c:v>
                </c:pt>
                <c:pt idx="383">
                  <c:v>2.5098407177660951</c:v>
                </c:pt>
                <c:pt idx="384">
                  <c:v>2.5197610368086476</c:v>
                </c:pt>
                <c:pt idx="385">
                  <c:v>2.529681355851201</c:v>
                </c:pt>
                <c:pt idx="386">
                  <c:v>2.5396016748937553</c:v>
                </c:pt>
                <c:pt idx="387">
                  <c:v>2.5495219939363096</c:v>
                </c:pt>
                <c:pt idx="388">
                  <c:v>2.5594423129788635</c:v>
                </c:pt>
                <c:pt idx="389">
                  <c:v>2.5693626320214169</c:v>
                </c:pt>
                <c:pt idx="390">
                  <c:v>2.5792829510639681</c:v>
                </c:pt>
                <c:pt idx="391">
                  <c:v>2.5892032701065237</c:v>
                </c:pt>
                <c:pt idx="392">
                  <c:v>2.5991235891490776</c:v>
                </c:pt>
                <c:pt idx="393">
                  <c:v>2.609043908191631</c:v>
                </c:pt>
                <c:pt idx="394">
                  <c:v>2.6189642272341849</c:v>
                </c:pt>
                <c:pt idx="395">
                  <c:v>2.6288845462767374</c:v>
                </c:pt>
                <c:pt idx="396">
                  <c:v>2.6388048653192921</c:v>
                </c:pt>
                <c:pt idx="397">
                  <c:v>2.6487251843618447</c:v>
                </c:pt>
                <c:pt idx="398">
                  <c:v>2.6586455034044003</c:v>
                </c:pt>
                <c:pt idx="399">
                  <c:v>2.6685658224469511</c:v>
                </c:pt>
                <c:pt idx="400">
                  <c:v>2.6784861414895049</c:v>
                </c:pt>
                <c:pt idx="401">
                  <c:v>2.6884064605320606</c:v>
                </c:pt>
                <c:pt idx="402">
                  <c:v>2.6983267795746144</c:v>
                </c:pt>
                <c:pt idx="403">
                  <c:v>2.7082470986171678</c:v>
                </c:pt>
                <c:pt idx="404">
                  <c:v>2.7181674176597195</c:v>
                </c:pt>
                <c:pt idx="405">
                  <c:v>2.7280877367022742</c:v>
                </c:pt>
                <c:pt idx="406">
                  <c:v>2.7380080557448268</c:v>
                </c:pt>
                <c:pt idx="407">
                  <c:v>2.7479283747873802</c:v>
                </c:pt>
                <c:pt idx="408">
                  <c:v>2.7578486938299345</c:v>
                </c:pt>
                <c:pt idx="409">
                  <c:v>2.7677690128724857</c:v>
                </c:pt>
                <c:pt idx="410">
                  <c:v>2.7776893319150413</c:v>
                </c:pt>
                <c:pt idx="411">
                  <c:v>2.7876096509575952</c:v>
                </c:pt>
                <c:pt idx="412">
                  <c:v>2.7975299700001477</c:v>
                </c:pt>
                <c:pt idx="413">
                  <c:v>2.8074502890427016</c:v>
                </c:pt>
                <c:pt idx="414">
                  <c:v>2.8173706080852554</c:v>
                </c:pt>
                <c:pt idx="415">
                  <c:v>2.8272909271278097</c:v>
                </c:pt>
                <c:pt idx="416">
                  <c:v>2.8372112461703631</c:v>
                </c:pt>
                <c:pt idx="417">
                  <c:v>2.8471315652129174</c:v>
                </c:pt>
                <c:pt idx="418">
                  <c:v>2.8570518842554709</c:v>
                </c:pt>
                <c:pt idx="419">
                  <c:v>2.8669722032980234</c:v>
                </c:pt>
                <c:pt idx="420">
                  <c:v>2.8768925223405764</c:v>
                </c:pt>
                <c:pt idx="421">
                  <c:v>2.8868128413831329</c:v>
                </c:pt>
                <c:pt idx="422">
                  <c:v>2.8967331604256863</c:v>
                </c:pt>
                <c:pt idx="423">
                  <c:v>2.9066534794682402</c:v>
                </c:pt>
                <c:pt idx="424">
                  <c:v>2.9165737985107905</c:v>
                </c:pt>
                <c:pt idx="425">
                  <c:v>2.9264941175533452</c:v>
                </c:pt>
                <c:pt idx="426">
                  <c:v>2.9364144365959017</c:v>
                </c:pt>
                <c:pt idx="427">
                  <c:v>2.9463347556384543</c:v>
                </c:pt>
                <c:pt idx="428">
                  <c:v>2.956255074681009</c:v>
                </c:pt>
                <c:pt idx="429">
                  <c:v>2.9661753937235606</c:v>
                </c:pt>
                <c:pt idx="430">
                  <c:v>2.9760957127661158</c:v>
                </c:pt>
                <c:pt idx="431">
                  <c:v>2.9860160318086684</c:v>
                </c:pt>
                <c:pt idx="432">
                  <c:v>2.995936350851224</c:v>
                </c:pt>
                <c:pt idx="433">
                  <c:v>3.0058566698937774</c:v>
                </c:pt>
                <c:pt idx="434">
                  <c:v>3.0157769889363277</c:v>
                </c:pt>
                <c:pt idx="435">
                  <c:v>3.0256973079788816</c:v>
                </c:pt>
                <c:pt idx="436">
                  <c:v>3.0356176270214359</c:v>
                </c:pt>
                <c:pt idx="437">
                  <c:v>3.0455379460639889</c:v>
                </c:pt>
                <c:pt idx="438">
                  <c:v>3.0554582651065418</c:v>
                </c:pt>
                <c:pt idx="439">
                  <c:v>3.0653785841490961</c:v>
                </c:pt>
                <c:pt idx="440">
                  <c:v>3.0752989031916513</c:v>
                </c:pt>
                <c:pt idx="441">
                  <c:v>3.0852192222342052</c:v>
                </c:pt>
                <c:pt idx="442">
                  <c:v>3.0951395412767586</c:v>
                </c:pt>
                <c:pt idx="443">
                  <c:v>3.1050598603193116</c:v>
                </c:pt>
                <c:pt idx="444">
                  <c:v>3.1149801793618646</c:v>
                </c:pt>
                <c:pt idx="445">
                  <c:v>3.1249004984044211</c:v>
                </c:pt>
                <c:pt idx="446">
                  <c:v>3.1348208174469727</c:v>
                </c:pt>
                <c:pt idx="447">
                  <c:v>3.144741136489523</c:v>
                </c:pt>
                <c:pt idx="448">
                  <c:v>3.1546614555320782</c:v>
                </c:pt>
                <c:pt idx="449">
                  <c:v>3.1645817745746307</c:v>
                </c:pt>
                <c:pt idx="450">
                  <c:v>3.1745020936171868</c:v>
                </c:pt>
                <c:pt idx="451">
                  <c:v>3.1844224126597425</c:v>
                </c:pt>
                <c:pt idx="452">
                  <c:v>3.1943427317022919</c:v>
                </c:pt>
                <c:pt idx="453">
                  <c:v>3.2042630507448475</c:v>
                </c:pt>
                <c:pt idx="454">
                  <c:v>3.2141833697873996</c:v>
                </c:pt>
                <c:pt idx="455">
                  <c:v>3.2241036888299557</c:v>
                </c:pt>
                <c:pt idx="456">
                  <c:v>3.2340240078725087</c:v>
                </c:pt>
                <c:pt idx="457">
                  <c:v>3.2439443269150634</c:v>
                </c:pt>
                <c:pt idx="458">
                  <c:v>3.2538646459576164</c:v>
                </c:pt>
                <c:pt idx="459">
                  <c:v>3.2637849650001685</c:v>
                </c:pt>
                <c:pt idx="460">
                  <c:v>3.2737052840427219</c:v>
                </c:pt>
                <c:pt idx="461">
                  <c:v>3.2836256030852753</c:v>
                </c:pt>
                <c:pt idx="462">
                  <c:v>3.29354592212783</c:v>
                </c:pt>
                <c:pt idx="463">
                  <c:v>3.3034662411703835</c:v>
                </c:pt>
                <c:pt idx="464">
                  <c:v>3.3133865602129378</c:v>
                </c:pt>
                <c:pt idx="465">
                  <c:v>3.3233068792554894</c:v>
                </c:pt>
                <c:pt idx="466">
                  <c:v>3.3332271982980437</c:v>
                </c:pt>
                <c:pt idx="467">
                  <c:v>3.3431475173405985</c:v>
                </c:pt>
                <c:pt idx="468">
                  <c:v>3.3530678363831523</c:v>
                </c:pt>
                <c:pt idx="469">
                  <c:v>3.3629881554257053</c:v>
                </c:pt>
                <c:pt idx="470">
                  <c:v>3.3729084744682587</c:v>
                </c:pt>
                <c:pt idx="471">
                  <c:v>3.3828287935108245</c:v>
                </c:pt>
                <c:pt idx="472">
                  <c:v>3.3927491125533762</c:v>
                </c:pt>
                <c:pt idx="473">
                  <c:v>3.4026694315959287</c:v>
                </c:pt>
                <c:pt idx="474">
                  <c:v>3.4125897506384821</c:v>
                </c:pt>
                <c:pt idx="475">
                  <c:v>3.4225100696810382</c:v>
                </c:pt>
                <c:pt idx="476">
                  <c:v>3.4324303887235903</c:v>
                </c:pt>
                <c:pt idx="477">
                  <c:v>3.4423507077661442</c:v>
                </c:pt>
                <c:pt idx="478">
                  <c:v>3.4522710268086971</c:v>
                </c:pt>
                <c:pt idx="479">
                  <c:v>3.4621913458512497</c:v>
                </c:pt>
                <c:pt idx="480">
                  <c:v>3.4721116648938057</c:v>
                </c:pt>
                <c:pt idx="481">
                  <c:v>3.4820319839363578</c:v>
                </c:pt>
                <c:pt idx="482">
                  <c:v>3.4919523029789117</c:v>
                </c:pt>
                <c:pt idx="483">
                  <c:v>3.5018726220214664</c:v>
                </c:pt>
                <c:pt idx="484">
                  <c:v>3.5117929410640198</c:v>
                </c:pt>
                <c:pt idx="485">
                  <c:v>3.5217132601065715</c:v>
                </c:pt>
                <c:pt idx="486">
                  <c:v>3.5316335791491262</c:v>
                </c:pt>
                <c:pt idx="487">
                  <c:v>3.5415538981916814</c:v>
                </c:pt>
                <c:pt idx="488">
                  <c:v>3.5514742172342348</c:v>
                </c:pt>
                <c:pt idx="489">
                  <c:v>3.5613945362767883</c:v>
                </c:pt>
                <c:pt idx="490">
                  <c:v>3.5713148553193395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5D1-433E-993E-D414CBF22706}"/>
            </c:ext>
          </c:extLst>
        </c:ser>
        <c:ser>
          <c:idx val="0"/>
          <c:order val="1"/>
          <c:tx>
            <c:v>MP @ 6 kV/m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'No MP'!$A$10:$A$500</c:f>
              <c:numCache>
                <c:formatCode>0.00E+00</c:formatCode>
                <c:ptCount val="491"/>
                <c:pt idx="0">
                  <c:v>0</c:v>
                </c:pt>
                <c:pt idx="1">
                  <c:v>2.0000000000000001E-4</c:v>
                </c:pt>
                <c:pt idx="2">
                  <c:v>4.0000000000000002E-4</c:v>
                </c:pt>
                <c:pt idx="3">
                  <c:v>5.9999999999999995E-4</c:v>
                </c:pt>
                <c:pt idx="4">
                  <c:v>8.0000000000000004E-4</c:v>
                </c:pt>
                <c:pt idx="5">
                  <c:v>1E-3</c:v>
                </c:pt>
                <c:pt idx="6">
                  <c:v>1.1999999999999999E-3</c:v>
                </c:pt>
                <c:pt idx="7">
                  <c:v>1.4E-3</c:v>
                </c:pt>
                <c:pt idx="8">
                  <c:v>1.6000000000000001E-3</c:v>
                </c:pt>
                <c:pt idx="9">
                  <c:v>1.8E-3</c:v>
                </c:pt>
                <c:pt idx="10">
                  <c:v>2E-3</c:v>
                </c:pt>
                <c:pt idx="11">
                  <c:v>2.2000000000000001E-3</c:v>
                </c:pt>
                <c:pt idx="12">
                  <c:v>2.3999999999999998E-3</c:v>
                </c:pt>
                <c:pt idx="13">
                  <c:v>2.5999999999999999E-3</c:v>
                </c:pt>
                <c:pt idx="14">
                  <c:v>2.8E-3</c:v>
                </c:pt>
                <c:pt idx="15">
                  <c:v>3.0000000000000001E-3</c:v>
                </c:pt>
                <c:pt idx="16">
                  <c:v>3.2000000000000002E-3</c:v>
                </c:pt>
                <c:pt idx="17">
                  <c:v>3.3999999999999998E-3</c:v>
                </c:pt>
                <c:pt idx="18">
                  <c:v>3.5999999999999999E-3</c:v>
                </c:pt>
                <c:pt idx="19">
                  <c:v>3.8E-3</c:v>
                </c:pt>
                <c:pt idx="20">
                  <c:v>4.0000000000000001E-3</c:v>
                </c:pt>
                <c:pt idx="21">
                  <c:v>4.1999999999999997E-3</c:v>
                </c:pt>
                <c:pt idx="22">
                  <c:v>4.4000000000000003E-3</c:v>
                </c:pt>
                <c:pt idx="23">
                  <c:v>4.5999999999999999E-3</c:v>
                </c:pt>
                <c:pt idx="24">
                  <c:v>4.7999999999999996E-3</c:v>
                </c:pt>
                <c:pt idx="25">
                  <c:v>5.0000000000000001E-3</c:v>
                </c:pt>
                <c:pt idx="26">
                  <c:v>5.1999999999999998E-3</c:v>
                </c:pt>
                <c:pt idx="27">
                  <c:v>5.4000000000000003E-3</c:v>
                </c:pt>
                <c:pt idx="28">
                  <c:v>5.5999999999999999E-3</c:v>
                </c:pt>
                <c:pt idx="29">
                  <c:v>5.7999999999999996E-3</c:v>
                </c:pt>
                <c:pt idx="30">
                  <c:v>6.0000000000000001E-3</c:v>
                </c:pt>
                <c:pt idx="31">
                  <c:v>6.1999999999999998E-3</c:v>
                </c:pt>
                <c:pt idx="32">
                  <c:v>6.4000000000000003E-3</c:v>
                </c:pt>
                <c:pt idx="33">
                  <c:v>6.6E-3</c:v>
                </c:pt>
                <c:pt idx="34">
                  <c:v>6.7999999999999996E-3</c:v>
                </c:pt>
                <c:pt idx="35">
                  <c:v>7.0000000000000001E-3</c:v>
                </c:pt>
                <c:pt idx="36">
                  <c:v>7.1999999999999998E-3</c:v>
                </c:pt>
                <c:pt idx="37">
                  <c:v>7.4000000000000003E-3</c:v>
                </c:pt>
                <c:pt idx="38">
                  <c:v>7.6E-3</c:v>
                </c:pt>
                <c:pt idx="39">
                  <c:v>7.7999999999999996E-3</c:v>
                </c:pt>
                <c:pt idx="40">
                  <c:v>8.0000000000000002E-3</c:v>
                </c:pt>
                <c:pt idx="41">
                  <c:v>8.2000000000000007E-3</c:v>
                </c:pt>
                <c:pt idx="42">
                  <c:v>8.3999999999999995E-3</c:v>
                </c:pt>
                <c:pt idx="43">
                  <c:v>8.6E-3</c:v>
                </c:pt>
                <c:pt idx="44">
                  <c:v>8.8000000000000005E-3</c:v>
                </c:pt>
                <c:pt idx="45">
                  <c:v>8.9999999999999993E-3</c:v>
                </c:pt>
                <c:pt idx="46">
                  <c:v>9.1999999999999998E-3</c:v>
                </c:pt>
                <c:pt idx="47">
                  <c:v>9.4000000000000004E-3</c:v>
                </c:pt>
                <c:pt idx="48">
                  <c:v>9.5999999999999992E-3</c:v>
                </c:pt>
                <c:pt idx="49">
                  <c:v>9.7999999999999997E-3</c:v>
                </c:pt>
                <c:pt idx="50">
                  <c:v>0.01</c:v>
                </c:pt>
                <c:pt idx="51">
                  <c:v>1.0999999999999999E-2</c:v>
                </c:pt>
                <c:pt idx="52">
                  <c:v>1.2E-2</c:v>
                </c:pt>
                <c:pt idx="53">
                  <c:v>1.2999999999999999E-2</c:v>
                </c:pt>
                <c:pt idx="54">
                  <c:v>1.4E-2</c:v>
                </c:pt>
                <c:pt idx="55">
                  <c:v>1.4999999999999999E-2</c:v>
                </c:pt>
                <c:pt idx="56">
                  <c:v>1.6E-2</c:v>
                </c:pt>
                <c:pt idx="57">
                  <c:v>1.7000000000000001E-2</c:v>
                </c:pt>
                <c:pt idx="58">
                  <c:v>1.7999999999999999E-2</c:v>
                </c:pt>
                <c:pt idx="59">
                  <c:v>1.9E-2</c:v>
                </c:pt>
                <c:pt idx="60">
                  <c:v>0.02</c:v>
                </c:pt>
                <c:pt idx="61">
                  <c:v>2.1000000000000001E-2</c:v>
                </c:pt>
                <c:pt idx="62">
                  <c:v>2.1999999999999999E-2</c:v>
                </c:pt>
                <c:pt idx="63">
                  <c:v>2.3E-2</c:v>
                </c:pt>
                <c:pt idx="64">
                  <c:v>2.4E-2</c:v>
                </c:pt>
                <c:pt idx="65">
                  <c:v>2.5000000000000001E-2</c:v>
                </c:pt>
                <c:pt idx="66">
                  <c:v>2.5999999999999999E-2</c:v>
                </c:pt>
                <c:pt idx="67">
                  <c:v>2.7E-2</c:v>
                </c:pt>
                <c:pt idx="68">
                  <c:v>2.8000000000000001E-2</c:v>
                </c:pt>
                <c:pt idx="69">
                  <c:v>2.9000000000000001E-2</c:v>
                </c:pt>
                <c:pt idx="70">
                  <c:v>0.03</c:v>
                </c:pt>
                <c:pt idx="71">
                  <c:v>3.1E-2</c:v>
                </c:pt>
                <c:pt idx="72">
                  <c:v>3.2000000000000001E-2</c:v>
                </c:pt>
                <c:pt idx="73">
                  <c:v>3.3000000000000002E-2</c:v>
                </c:pt>
                <c:pt idx="74">
                  <c:v>3.4000000000000002E-2</c:v>
                </c:pt>
                <c:pt idx="75">
                  <c:v>3.5000000000000003E-2</c:v>
                </c:pt>
                <c:pt idx="76">
                  <c:v>3.5999999999999997E-2</c:v>
                </c:pt>
                <c:pt idx="77">
                  <c:v>3.6999999999999998E-2</c:v>
                </c:pt>
                <c:pt idx="78">
                  <c:v>3.7999999999999999E-2</c:v>
                </c:pt>
                <c:pt idx="79">
                  <c:v>3.9E-2</c:v>
                </c:pt>
                <c:pt idx="80">
                  <c:v>0.04</c:v>
                </c:pt>
                <c:pt idx="81">
                  <c:v>4.1000000000000002E-2</c:v>
                </c:pt>
                <c:pt idx="82">
                  <c:v>4.2000000000000003E-2</c:v>
                </c:pt>
                <c:pt idx="83">
                  <c:v>4.2999999999999997E-2</c:v>
                </c:pt>
                <c:pt idx="84">
                  <c:v>4.3999999999999997E-2</c:v>
                </c:pt>
                <c:pt idx="85">
                  <c:v>4.4999999999999998E-2</c:v>
                </c:pt>
                <c:pt idx="86">
                  <c:v>4.5999999999999999E-2</c:v>
                </c:pt>
                <c:pt idx="87">
                  <c:v>4.7E-2</c:v>
                </c:pt>
                <c:pt idx="88">
                  <c:v>4.8000000000000001E-2</c:v>
                </c:pt>
                <c:pt idx="89">
                  <c:v>4.9000000000000002E-2</c:v>
                </c:pt>
                <c:pt idx="90">
                  <c:v>0.05</c:v>
                </c:pt>
                <c:pt idx="91">
                  <c:v>5.0999999999999997E-2</c:v>
                </c:pt>
                <c:pt idx="92">
                  <c:v>5.1999999999999998E-2</c:v>
                </c:pt>
                <c:pt idx="93">
                  <c:v>5.2999999999999999E-2</c:v>
                </c:pt>
                <c:pt idx="94">
                  <c:v>5.3999999999999999E-2</c:v>
                </c:pt>
                <c:pt idx="95">
                  <c:v>5.5E-2</c:v>
                </c:pt>
                <c:pt idx="96">
                  <c:v>5.6000000000000001E-2</c:v>
                </c:pt>
                <c:pt idx="97">
                  <c:v>5.7000000000000002E-2</c:v>
                </c:pt>
                <c:pt idx="98">
                  <c:v>5.8000000000000003E-2</c:v>
                </c:pt>
                <c:pt idx="99">
                  <c:v>5.8999999999999997E-2</c:v>
                </c:pt>
                <c:pt idx="100">
                  <c:v>0.06</c:v>
                </c:pt>
                <c:pt idx="101">
                  <c:v>6.0999999999999999E-2</c:v>
                </c:pt>
                <c:pt idx="102">
                  <c:v>6.2E-2</c:v>
                </c:pt>
                <c:pt idx="103">
                  <c:v>6.3E-2</c:v>
                </c:pt>
                <c:pt idx="104">
                  <c:v>6.4000000000000001E-2</c:v>
                </c:pt>
                <c:pt idx="105">
                  <c:v>6.5000000000000002E-2</c:v>
                </c:pt>
                <c:pt idx="106">
                  <c:v>6.6000000000000003E-2</c:v>
                </c:pt>
                <c:pt idx="107">
                  <c:v>6.7000000000000004E-2</c:v>
                </c:pt>
                <c:pt idx="108">
                  <c:v>6.8000000000000005E-2</c:v>
                </c:pt>
                <c:pt idx="109">
                  <c:v>6.8999999999999895E-2</c:v>
                </c:pt>
                <c:pt idx="110">
                  <c:v>6.9999999999999896E-2</c:v>
                </c:pt>
                <c:pt idx="111">
                  <c:v>7.0999999999999994E-2</c:v>
                </c:pt>
                <c:pt idx="112">
                  <c:v>7.1999999999999897E-2</c:v>
                </c:pt>
                <c:pt idx="113">
                  <c:v>7.2999999999999898E-2</c:v>
                </c:pt>
                <c:pt idx="114">
                  <c:v>7.3999999999999899E-2</c:v>
                </c:pt>
                <c:pt idx="115">
                  <c:v>7.49999999999999E-2</c:v>
                </c:pt>
                <c:pt idx="116">
                  <c:v>7.5999999999999901E-2</c:v>
                </c:pt>
                <c:pt idx="117">
                  <c:v>7.6999999999999902E-2</c:v>
                </c:pt>
                <c:pt idx="118">
                  <c:v>7.7999999999999903E-2</c:v>
                </c:pt>
                <c:pt idx="119">
                  <c:v>7.8999999999999904E-2</c:v>
                </c:pt>
                <c:pt idx="120">
                  <c:v>7.9999999999999905E-2</c:v>
                </c:pt>
                <c:pt idx="121">
                  <c:v>8.0999999999999905E-2</c:v>
                </c:pt>
                <c:pt idx="122">
                  <c:v>8.1999999999999906E-2</c:v>
                </c:pt>
                <c:pt idx="123">
                  <c:v>8.2999999999999893E-2</c:v>
                </c:pt>
                <c:pt idx="124">
                  <c:v>8.3999999999999894E-2</c:v>
                </c:pt>
                <c:pt idx="125">
                  <c:v>8.4999999999999895E-2</c:v>
                </c:pt>
                <c:pt idx="126">
                  <c:v>8.5999999999999896E-2</c:v>
                </c:pt>
                <c:pt idx="127">
                  <c:v>8.6999999999999897E-2</c:v>
                </c:pt>
                <c:pt idx="128">
                  <c:v>8.7999999999999898E-2</c:v>
                </c:pt>
                <c:pt idx="129">
                  <c:v>8.8999999999999899E-2</c:v>
                </c:pt>
                <c:pt idx="130">
                  <c:v>8.99999999999999E-2</c:v>
                </c:pt>
                <c:pt idx="131">
                  <c:v>9.09999999999999E-2</c:v>
                </c:pt>
                <c:pt idx="132">
                  <c:v>9.1999999999999901E-2</c:v>
                </c:pt>
                <c:pt idx="133">
                  <c:v>9.2999999999999902E-2</c:v>
                </c:pt>
                <c:pt idx="134">
                  <c:v>9.3999999999999903E-2</c:v>
                </c:pt>
                <c:pt idx="135">
                  <c:v>9.4999999999999904E-2</c:v>
                </c:pt>
                <c:pt idx="136">
                  <c:v>9.5999999999999905E-2</c:v>
                </c:pt>
                <c:pt idx="137">
                  <c:v>9.6999999999999906E-2</c:v>
                </c:pt>
                <c:pt idx="138">
                  <c:v>9.7999999999999907E-2</c:v>
                </c:pt>
                <c:pt idx="139">
                  <c:v>9.8999999999999894E-2</c:v>
                </c:pt>
                <c:pt idx="140">
                  <c:v>9.9999999999999895E-2</c:v>
                </c:pt>
                <c:pt idx="141">
                  <c:v>0.11</c:v>
                </c:pt>
                <c:pt idx="142">
                  <c:v>0.12</c:v>
                </c:pt>
                <c:pt idx="143">
                  <c:v>0.13</c:v>
                </c:pt>
                <c:pt idx="144">
                  <c:v>0.14000000000000001</c:v>
                </c:pt>
                <c:pt idx="145">
                  <c:v>0.15</c:v>
                </c:pt>
                <c:pt idx="146">
                  <c:v>0.160000000000001</c:v>
                </c:pt>
                <c:pt idx="147">
                  <c:v>0.17000000000000101</c:v>
                </c:pt>
                <c:pt idx="148">
                  <c:v>0.18000000000000099</c:v>
                </c:pt>
                <c:pt idx="149">
                  <c:v>0.190000000000001</c:v>
                </c:pt>
                <c:pt idx="150">
                  <c:v>0.20000000000000101</c:v>
                </c:pt>
                <c:pt idx="151">
                  <c:v>0.21000000000000099</c:v>
                </c:pt>
                <c:pt idx="152">
                  <c:v>0.220000000000001</c:v>
                </c:pt>
                <c:pt idx="153">
                  <c:v>0.23000000000000101</c:v>
                </c:pt>
                <c:pt idx="154">
                  <c:v>0.24000000000000099</c:v>
                </c:pt>
                <c:pt idx="155">
                  <c:v>0.250000000000002</c:v>
                </c:pt>
                <c:pt idx="156">
                  <c:v>0.26000000000000201</c:v>
                </c:pt>
                <c:pt idx="157">
                  <c:v>0.27000000000000202</c:v>
                </c:pt>
                <c:pt idx="158">
                  <c:v>0.28000000000000203</c:v>
                </c:pt>
                <c:pt idx="159">
                  <c:v>0.29000000000000198</c:v>
                </c:pt>
                <c:pt idx="160">
                  <c:v>0.30000000000000199</c:v>
                </c:pt>
                <c:pt idx="161">
                  <c:v>0.310000000000002</c:v>
                </c:pt>
                <c:pt idx="162">
                  <c:v>0.32000000000000201</c:v>
                </c:pt>
                <c:pt idx="163">
                  <c:v>0.33000000000000201</c:v>
                </c:pt>
                <c:pt idx="164">
                  <c:v>0.34000000000000302</c:v>
                </c:pt>
                <c:pt idx="165">
                  <c:v>0.35000000000000298</c:v>
                </c:pt>
                <c:pt idx="166">
                  <c:v>0.36000000000000298</c:v>
                </c:pt>
                <c:pt idx="167">
                  <c:v>0.37000000000000299</c:v>
                </c:pt>
                <c:pt idx="168">
                  <c:v>0.380000000000003</c:v>
                </c:pt>
                <c:pt idx="169">
                  <c:v>0.39000000000000301</c:v>
                </c:pt>
                <c:pt idx="170">
                  <c:v>0.40000000000000302</c:v>
                </c:pt>
                <c:pt idx="171">
                  <c:v>0.41000000000000297</c:v>
                </c:pt>
                <c:pt idx="172">
                  <c:v>0.42000000000000298</c:v>
                </c:pt>
                <c:pt idx="173">
                  <c:v>0.43000000000000399</c:v>
                </c:pt>
                <c:pt idx="174">
                  <c:v>0.440000000000004</c:v>
                </c:pt>
                <c:pt idx="175">
                  <c:v>0.45000000000000401</c:v>
                </c:pt>
                <c:pt idx="176">
                  <c:v>0.46000000000000402</c:v>
                </c:pt>
                <c:pt idx="177">
                  <c:v>0.47000000000000403</c:v>
                </c:pt>
                <c:pt idx="178">
                  <c:v>0.48000000000000398</c:v>
                </c:pt>
                <c:pt idx="179">
                  <c:v>0.49000000000000399</c:v>
                </c:pt>
                <c:pt idx="180">
                  <c:v>0.500000000000004</c:v>
                </c:pt>
                <c:pt idx="181">
                  <c:v>0.51000000000000401</c:v>
                </c:pt>
                <c:pt idx="182">
                  <c:v>0.52000000000000401</c:v>
                </c:pt>
                <c:pt idx="183">
                  <c:v>0.53000000000000502</c:v>
                </c:pt>
                <c:pt idx="184">
                  <c:v>0.54000000000000503</c:v>
                </c:pt>
                <c:pt idx="185">
                  <c:v>0.55000000000000504</c:v>
                </c:pt>
                <c:pt idx="186">
                  <c:v>0.56000000000000505</c:v>
                </c:pt>
                <c:pt idx="187">
                  <c:v>0.57000000000000495</c:v>
                </c:pt>
                <c:pt idx="188">
                  <c:v>0.58000000000000496</c:v>
                </c:pt>
                <c:pt idx="189">
                  <c:v>0.59000000000000496</c:v>
                </c:pt>
                <c:pt idx="190">
                  <c:v>0.60000000000000497</c:v>
                </c:pt>
                <c:pt idx="191">
                  <c:v>0.61000000000000498</c:v>
                </c:pt>
                <c:pt idx="192">
                  <c:v>0.62000000000000599</c:v>
                </c:pt>
                <c:pt idx="193">
                  <c:v>0.630000000000006</c:v>
                </c:pt>
                <c:pt idx="194">
                  <c:v>0.64000000000000601</c:v>
                </c:pt>
                <c:pt idx="195">
                  <c:v>0.65000000000000602</c:v>
                </c:pt>
                <c:pt idx="196">
                  <c:v>0.66000000000000603</c:v>
                </c:pt>
                <c:pt idx="197">
                  <c:v>0.67000000000000604</c:v>
                </c:pt>
                <c:pt idx="198">
                  <c:v>0.68000000000000604</c:v>
                </c:pt>
                <c:pt idx="199">
                  <c:v>0.69000000000000605</c:v>
                </c:pt>
                <c:pt idx="200">
                  <c:v>0.70000000000000595</c:v>
                </c:pt>
                <c:pt idx="201">
                  <c:v>0.71000000000000596</c:v>
                </c:pt>
                <c:pt idx="202">
                  <c:v>0.72000000000000697</c:v>
                </c:pt>
                <c:pt idx="203">
                  <c:v>0.73000000000000698</c:v>
                </c:pt>
                <c:pt idx="204">
                  <c:v>0.74000000000000699</c:v>
                </c:pt>
                <c:pt idx="205">
                  <c:v>0.75000000000000699</c:v>
                </c:pt>
                <c:pt idx="206">
                  <c:v>0.760000000000007</c:v>
                </c:pt>
                <c:pt idx="207">
                  <c:v>0.77000000000000701</c:v>
                </c:pt>
                <c:pt idx="208">
                  <c:v>0.78000000000000702</c:v>
                </c:pt>
                <c:pt idx="209">
                  <c:v>0.79000000000000703</c:v>
                </c:pt>
                <c:pt idx="210">
                  <c:v>0.80000000000000704</c:v>
                </c:pt>
                <c:pt idx="211">
                  <c:v>0.81000000000000805</c:v>
                </c:pt>
                <c:pt idx="212">
                  <c:v>0.82000000000000794</c:v>
                </c:pt>
                <c:pt idx="213">
                  <c:v>0.83000000000000795</c:v>
                </c:pt>
                <c:pt idx="214">
                  <c:v>0.84000000000000796</c:v>
                </c:pt>
                <c:pt idx="215">
                  <c:v>0.85000000000000797</c:v>
                </c:pt>
                <c:pt idx="216">
                  <c:v>0.86000000000000798</c:v>
                </c:pt>
                <c:pt idx="217">
                  <c:v>0.87000000000000799</c:v>
                </c:pt>
                <c:pt idx="218">
                  <c:v>0.880000000000008</c:v>
                </c:pt>
                <c:pt idx="219">
                  <c:v>0.89000000000000801</c:v>
                </c:pt>
                <c:pt idx="220">
                  <c:v>0.90000000000000802</c:v>
                </c:pt>
                <c:pt idx="221">
                  <c:v>0.91000000000000902</c:v>
                </c:pt>
                <c:pt idx="222">
                  <c:v>0.92000000000000903</c:v>
                </c:pt>
                <c:pt idx="223">
                  <c:v>0.93000000000000904</c:v>
                </c:pt>
                <c:pt idx="224">
                  <c:v>0.94000000000000905</c:v>
                </c:pt>
                <c:pt idx="225">
                  <c:v>0.95000000000000895</c:v>
                </c:pt>
                <c:pt idx="226">
                  <c:v>0.96000000000000896</c:v>
                </c:pt>
                <c:pt idx="227">
                  <c:v>0.97000000000000897</c:v>
                </c:pt>
                <c:pt idx="228">
                  <c:v>0.98000000000000898</c:v>
                </c:pt>
                <c:pt idx="229">
                  <c:v>0.99000000000000898</c:v>
                </c:pt>
                <c:pt idx="230">
                  <c:v>1.00000000000001</c:v>
                </c:pt>
                <c:pt idx="231">
                  <c:v>1.01000000000001</c:v>
                </c:pt>
                <c:pt idx="232">
                  <c:v>1.02000000000001</c:v>
                </c:pt>
                <c:pt idx="233">
                  <c:v>1.03000000000001</c:v>
                </c:pt>
                <c:pt idx="234">
                  <c:v>1.04000000000001</c:v>
                </c:pt>
                <c:pt idx="235">
                  <c:v>1.05000000000001</c:v>
                </c:pt>
                <c:pt idx="236">
                  <c:v>1.06000000000001</c:v>
                </c:pt>
                <c:pt idx="237">
                  <c:v>1.0700000000000101</c:v>
                </c:pt>
                <c:pt idx="238">
                  <c:v>1.0800000000000101</c:v>
                </c:pt>
                <c:pt idx="239">
                  <c:v>1.0900000000000101</c:v>
                </c:pt>
                <c:pt idx="240">
                  <c:v>1.1000000000000101</c:v>
                </c:pt>
                <c:pt idx="241">
                  <c:v>1.1100000000000101</c:v>
                </c:pt>
                <c:pt idx="242">
                  <c:v>1.1200000000000101</c:v>
                </c:pt>
                <c:pt idx="243">
                  <c:v>1.1300000000000101</c:v>
                </c:pt>
                <c:pt idx="244">
                  <c:v>1.1400000000000099</c:v>
                </c:pt>
                <c:pt idx="245">
                  <c:v>1.1500000000000099</c:v>
                </c:pt>
                <c:pt idx="246">
                  <c:v>1.1600000000000099</c:v>
                </c:pt>
                <c:pt idx="247">
                  <c:v>1.1700000000000099</c:v>
                </c:pt>
                <c:pt idx="248">
                  <c:v>1.1800000000000099</c:v>
                </c:pt>
                <c:pt idx="249">
                  <c:v>1.1900000000000099</c:v>
                </c:pt>
                <c:pt idx="250">
                  <c:v>1.2000000000000099</c:v>
                </c:pt>
                <c:pt idx="251">
                  <c:v>1.21000000000001</c:v>
                </c:pt>
                <c:pt idx="252">
                  <c:v>1.22000000000001</c:v>
                </c:pt>
                <c:pt idx="253">
                  <c:v>1.23000000000001</c:v>
                </c:pt>
                <c:pt idx="254">
                  <c:v>1.24000000000001</c:v>
                </c:pt>
                <c:pt idx="255">
                  <c:v>1.25000000000001</c:v>
                </c:pt>
                <c:pt idx="256">
                  <c:v>1.26000000000001</c:v>
                </c:pt>
                <c:pt idx="257">
                  <c:v>1.27000000000001</c:v>
                </c:pt>
                <c:pt idx="258">
                  <c:v>1.28000000000001</c:v>
                </c:pt>
                <c:pt idx="259">
                  <c:v>1.29000000000001</c:v>
                </c:pt>
                <c:pt idx="260">
                  <c:v>1.30000000000001</c:v>
                </c:pt>
                <c:pt idx="261">
                  <c:v>1.31000000000001</c:v>
                </c:pt>
                <c:pt idx="262">
                  <c:v>1.3200000000000101</c:v>
                </c:pt>
                <c:pt idx="263">
                  <c:v>1.3300000000000101</c:v>
                </c:pt>
                <c:pt idx="264">
                  <c:v>1.3400000000000101</c:v>
                </c:pt>
                <c:pt idx="265">
                  <c:v>1.3500000000000101</c:v>
                </c:pt>
                <c:pt idx="266">
                  <c:v>1.3600000000000101</c:v>
                </c:pt>
                <c:pt idx="267">
                  <c:v>1.3700000000000101</c:v>
                </c:pt>
                <c:pt idx="268">
                  <c:v>1.3800000000000101</c:v>
                </c:pt>
                <c:pt idx="269">
                  <c:v>1.3900000000000099</c:v>
                </c:pt>
                <c:pt idx="270">
                  <c:v>1.4000000000000099</c:v>
                </c:pt>
                <c:pt idx="271">
                  <c:v>1.4100000000000099</c:v>
                </c:pt>
                <c:pt idx="272">
                  <c:v>1.4200000000000099</c:v>
                </c:pt>
                <c:pt idx="273">
                  <c:v>1.4300000000000099</c:v>
                </c:pt>
                <c:pt idx="274">
                  <c:v>1.4400000000000099</c:v>
                </c:pt>
                <c:pt idx="275">
                  <c:v>1.4500000000000099</c:v>
                </c:pt>
                <c:pt idx="276">
                  <c:v>1.46000000000001</c:v>
                </c:pt>
                <c:pt idx="277">
                  <c:v>1.47000000000001</c:v>
                </c:pt>
                <c:pt idx="278">
                  <c:v>1.48000000000001</c:v>
                </c:pt>
                <c:pt idx="279">
                  <c:v>1.49000000000001</c:v>
                </c:pt>
                <c:pt idx="280">
                  <c:v>1.50000000000001</c:v>
                </c:pt>
                <c:pt idx="281">
                  <c:v>1.51000000000002</c:v>
                </c:pt>
                <c:pt idx="282">
                  <c:v>1.52000000000002</c:v>
                </c:pt>
                <c:pt idx="283">
                  <c:v>1.53000000000002</c:v>
                </c:pt>
                <c:pt idx="284">
                  <c:v>1.54000000000002</c:v>
                </c:pt>
                <c:pt idx="285">
                  <c:v>1.55000000000002</c:v>
                </c:pt>
                <c:pt idx="286">
                  <c:v>1.56000000000002</c:v>
                </c:pt>
                <c:pt idx="287">
                  <c:v>1.57000000000002</c:v>
                </c:pt>
                <c:pt idx="288">
                  <c:v>1.5800000000000201</c:v>
                </c:pt>
                <c:pt idx="289">
                  <c:v>1.5900000000000201</c:v>
                </c:pt>
                <c:pt idx="290">
                  <c:v>1.6000000000000201</c:v>
                </c:pt>
                <c:pt idx="291">
                  <c:v>1.6100000000000201</c:v>
                </c:pt>
                <c:pt idx="292">
                  <c:v>1.6200000000000201</c:v>
                </c:pt>
                <c:pt idx="293">
                  <c:v>1.6300000000000201</c:v>
                </c:pt>
                <c:pt idx="294">
                  <c:v>1.6400000000000201</c:v>
                </c:pt>
                <c:pt idx="295">
                  <c:v>1.6500000000000199</c:v>
                </c:pt>
                <c:pt idx="296">
                  <c:v>1.6600000000000199</c:v>
                </c:pt>
                <c:pt idx="297">
                  <c:v>1.6700000000000199</c:v>
                </c:pt>
                <c:pt idx="298">
                  <c:v>1.6800000000000199</c:v>
                </c:pt>
                <c:pt idx="299">
                  <c:v>1.6900000000000199</c:v>
                </c:pt>
                <c:pt idx="300">
                  <c:v>1.7000000000000199</c:v>
                </c:pt>
                <c:pt idx="301">
                  <c:v>1.7100000000000199</c:v>
                </c:pt>
                <c:pt idx="302">
                  <c:v>1.72000000000002</c:v>
                </c:pt>
                <c:pt idx="303">
                  <c:v>1.73000000000002</c:v>
                </c:pt>
                <c:pt idx="304">
                  <c:v>1.74000000000002</c:v>
                </c:pt>
                <c:pt idx="305">
                  <c:v>1.75000000000002</c:v>
                </c:pt>
                <c:pt idx="306">
                  <c:v>1.76000000000002</c:v>
                </c:pt>
                <c:pt idx="307">
                  <c:v>1.77000000000002</c:v>
                </c:pt>
                <c:pt idx="308">
                  <c:v>1.78000000000002</c:v>
                </c:pt>
                <c:pt idx="309">
                  <c:v>1.79000000000002</c:v>
                </c:pt>
                <c:pt idx="310">
                  <c:v>1.80000000000002</c:v>
                </c:pt>
                <c:pt idx="311">
                  <c:v>1.81000000000002</c:v>
                </c:pt>
                <c:pt idx="312">
                  <c:v>1.82000000000002</c:v>
                </c:pt>
                <c:pt idx="313">
                  <c:v>1.8300000000000201</c:v>
                </c:pt>
                <c:pt idx="314">
                  <c:v>1.8400000000000201</c:v>
                </c:pt>
                <c:pt idx="315">
                  <c:v>1.8500000000000201</c:v>
                </c:pt>
                <c:pt idx="316">
                  <c:v>1.8600000000000201</c:v>
                </c:pt>
                <c:pt idx="317">
                  <c:v>1.8700000000000201</c:v>
                </c:pt>
                <c:pt idx="318">
                  <c:v>1.8800000000000201</c:v>
                </c:pt>
                <c:pt idx="319">
                  <c:v>1.8900000000000201</c:v>
                </c:pt>
                <c:pt idx="320">
                  <c:v>1.9000000000000199</c:v>
                </c:pt>
                <c:pt idx="321">
                  <c:v>1.9100000000000199</c:v>
                </c:pt>
                <c:pt idx="322">
                  <c:v>1.9200000000000199</c:v>
                </c:pt>
                <c:pt idx="323">
                  <c:v>1.9300000000000199</c:v>
                </c:pt>
                <c:pt idx="324">
                  <c:v>1.9400000000000199</c:v>
                </c:pt>
                <c:pt idx="325">
                  <c:v>1.9500000000000199</c:v>
                </c:pt>
                <c:pt idx="326">
                  <c:v>1.9600000000000199</c:v>
                </c:pt>
                <c:pt idx="327">
                  <c:v>1.97000000000002</c:v>
                </c:pt>
                <c:pt idx="328">
                  <c:v>1.98000000000002</c:v>
                </c:pt>
                <c:pt idx="329">
                  <c:v>1.99000000000002</c:v>
                </c:pt>
                <c:pt idx="330">
                  <c:v>2.00000000000002</c:v>
                </c:pt>
                <c:pt idx="331">
                  <c:v>2.0100000000000202</c:v>
                </c:pt>
                <c:pt idx="332">
                  <c:v>2.02000000000002</c:v>
                </c:pt>
                <c:pt idx="333">
                  <c:v>2.0300000000000198</c:v>
                </c:pt>
                <c:pt idx="334">
                  <c:v>2.04000000000002</c:v>
                </c:pt>
                <c:pt idx="335">
                  <c:v>2.0500000000000198</c:v>
                </c:pt>
                <c:pt idx="336">
                  <c:v>2.06000000000002</c:v>
                </c:pt>
                <c:pt idx="337">
                  <c:v>2.0700000000000198</c:v>
                </c:pt>
                <c:pt idx="338">
                  <c:v>2.0800000000000201</c:v>
                </c:pt>
                <c:pt idx="339">
                  <c:v>2.0900000000000198</c:v>
                </c:pt>
                <c:pt idx="340">
                  <c:v>2.1000000000000201</c:v>
                </c:pt>
                <c:pt idx="341">
                  <c:v>2.1100000000000199</c:v>
                </c:pt>
                <c:pt idx="342">
                  <c:v>2.1200000000000201</c:v>
                </c:pt>
                <c:pt idx="343">
                  <c:v>2.1300000000000199</c:v>
                </c:pt>
                <c:pt idx="344">
                  <c:v>2.1400000000000201</c:v>
                </c:pt>
                <c:pt idx="345">
                  <c:v>2.1500000000000199</c:v>
                </c:pt>
                <c:pt idx="346">
                  <c:v>2.1600000000000201</c:v>
                </c:pt>
                <c:pt idx="347">
                  <c:v>2.1700000000000199</c:v>
                </c:pt>
                <c:pt idx="348">
                  <c:v>2.1800000000000201</c:v>
                </c:pt>
                <c:pt idx="349">
                  <c:v>2.1900000000000199</c:v>
                </c:pt>
                <c:pt idx="350">
                  <c:v>2.2000000000000202</c:v>
                </c:pt>
                <c:pt idx="351">
                  <c:v>2.2100000000000199</c:v>
                </c:pt>
                <c:pt idx="352">
                  <c:v>2.2200000000000202</c:v>
                </c:pt>
                <c:pt idx="353">
                  <c:v>2.23000000000002</c:v>
                </c:pt>
                <c:pt idx="354">
                  <c:v>2.2400000000000202</c:v>
                </c:pt>
                <c:pt idx="355">
                  <c:v>2.25000000000002</c:v>
                </c:pt>
                <c:pt idx="356">
                  <c:v>2.2600000000000202</c:v>
                </c:pt>
                <c:pt idx="357">
                  <c:v>2.27000000000002</c:v>
                </c:pt>
                <c:pt idx="358">
                  <c:v>2.2800000000000198</c:v>
                </c:pt>
                <c:pt idx="359">
                  <c:v>2.29000000000002</c:v>
                </c:pt>
                <c:pt idx="360">
                  <c:v>2.3000000000000198</c:v>
                </c:pt>
                <c:pt idx="361">
                  <c:v>2.31000000000002</c:v>
                </c:pt>
                <c:pt idx="362">
                  <c:v>2.3200000000000198</c:v>
                </c:pt>
                <c:pt idx="363">
                  <c:v>2.3300000000000201</c:v>
                </c:pt>
                <c:pt idx="364">
                  <c:v>2.3400000000000198</c:v>
                </c:pt>
                <c:pt idx="365">
                  <c:v>2.3500000000000201</c:v>
                </c:pt>
                <c:pt idx="366">
                  <c:v>2.3600000000000199</c:v>
                </c:pt>
                <c:pt idx="367">
                  <c:v>2.3700000000000201</c:v>
                </c:pt>
                <c:pt idx="368">
                  <c:v>2.3800000000000199</c:v>
                </c:pt>
                <c:pt idx="369">
                  <c:v>2.3900000000000201</c:v>
                </c:pt>
                <c:pt idx="370">
                  <c:v>2.4000000000000199</c:v>
                </c:pt>
                <c:pt idx="371">
                  <c:v>2.4100000000000201</c:v>
                </c:pt>
                <c:pt idx="372">
                  <c:v>2.4200000000000199</c:v>
                </c:pt>
                <c:pt idx="373">
                  <c:v>2.4300000000000201</c:v>
                </c:pt>
                <c:pt idx="374">
                  <c:v>2.4400000000000199</c:v>
                </c:pt>
                <c:pt idx="375">
                  <c:v>2.4500000000000202</c:v>
                </c:pt>
                <c:pt idx="376">
                  <c:v>2.4600000000000302</c:v>
                </c:pt>
                <c:pt idx="377">
                  <c:v>2.4700000000000202</c:v>
                </c:pt>
                <c:pt idx="378">
                  <c:v>2.4800000000000302</c:v>
                </c:pt>
                <c:pt idx="379">
                  <c:v>2.49000000000003</c:v>
                </c:pt>
                <c:pt idx="380">
                  <c:v>2.5000000000000302</c:v>
                </c:pt>
                <c:pt idx="381">
                  <c:v>2.51000000000003</c:v>
                </c:pt>
                <c:pt idx="382">
                  <c:v>2.5200000000000302</c:v>
                </c:pt>
                <c:pt idx="383">
                  <c:v>2.53000000000003</c:v>
                </c:pt>
                <c:pt idx="384">
                  <c:v>2.5400000000000298</c:v>
                </c:pt>
                <c:pt idx="385">
                  <c:v>2.55000000000003</c:v>
                </c:pt>
                <c:pt idx="386">
                  <c:v>2.5600000000000298</c:v>
                </c:pt>
                <c:pt idx="387">
                  <c:v>2.57000000000003</c:v>
                </c:pt>
                <c:pt idx="388">
                  <c:v>2.5800000000000298</c:v>
                </c:pt>
                <c:pt idx="389">
                  <c:v>2.5900000000000301</c:v>
                </c:pt>
                <c:pt idx="390">
                  <c:v>2.6000000000000298</c:v>
                </c:pt>
                <c:pt idx="391">
                  <c:v>2.6100000000000301</c:v>
                </c:pt>
                <c:pt idx="392">
                  <c:v>2.6200000000000299</c:v>
                </c:pt>
                <c:pt idx="393">
                  <c:v>2.6300000000000301</c:v>
                </c:pt>
                <c:pt idx="394">
                  <c:v>2.6400000000000299</c:v>
                </c:pt>
                <c:pt idx="395">
                  <c:v>2.6500000000000301</c:v>
                </c:pt>
                <c:pt idx="396">
                  <c:v>2.6600000000000299</c:v>
                </c:pt>
                <c:pt idx="397">
                  <c:v>2.6700000000000301</c:v>
                </c:pt>
                <c:pt idx="398">
                  <c:v>2.6800000000000299</c:v>
                </c:pt>
                <c:pt idx="399">
                  <c:v>2.6900000000000301</c:v>
                </c:pt>
                <c:pt idx="400">
                  <c:v>2.7000000000000299</c:v>
                </c:pt>
                <c:pt idx="401">
                  <c:v>2.7100000000000302</c:v>
                </c:pt>
                <c:pt idx="402">
                  <c:v>2.7200000000000299</c:v>
                </c:pt>
                <c:pt idx="403">
                  <c:v>2.7300000000000302</c:v>
                </c:pt>
                <c:pt idx="404">
                  <c:v>2.74000000000003</c:v>
                </c:pt>
                <c:pt idx="405">
                  <c:v>2.7500000000000302</c:v>
                </c:pt>
                <c:pt idx="406">
                  <c:v>2.76000000000003</c:v>
                </c:pt>
                <c:pt idx="407">
                  <c:v>2.7700000000000302</c:v>
                </c:pt>
                <c:pt idx="408">
                  <c:v>2.78000000000003</c:v>
                </c:pt>
                <c:pt idx="409">
                  <c:v>2.7900000000000298</c:v>
                </c:pt>
                <c:pt idx="410">
                  <c:v>2.80000000000003</c:v>
                </c:pt>
                <c:pt idx="411">
                  <c:v>2.8100000000000298</c:v>
                </c:pt>
                <c:pt idx="412">
                  <c:v>2.82000000000003</c:v>
                </c:pt>
                <c:pt idx="413">
                  <c:v>2.8300000000000298</c:v>
                </c:pt>
                <c:pt idx="414">
                  <c:v>2.8400000000000301</c:v>
                </c:pt>
                <c:pt idx="415">
                  <c:v>2.8500000000000298</c:v>
                </c:pt>
                <c:pt idx="416">
                  <c:v>2.8600000000000301</c:v>
                </c:pt>
                <c:pt idx="417">
                  <c:v>2.8700000000000299</c:v>
                </c:pt>
                <c:pt idx="418">
                  <c:v>2.8800000000000301</c:v>
                </c:pt>
                <c:pt idx="419">
                  <c:v>2.8900000000000299</c:v>
                </c:pt>
                <c:pt idx="420">
                  <c:v>2.9000000000000301</c:v>
                </c:pt>
                <c:pt idx="421">
                  <c:v>2.9100000000000299</c:v>
                </c:pt>
                <c:pt idx="422">
                  <c:v>2.9200000000000301</c:v>
                </c:pt>
                <c:pt idx="423">
                  <c:v>2.9300000000000299</c:v>
                </c:pt>
                <c:pt idx="424">
                  <c:v>2.9400000000000301</c:v>
                </c:pt>
                <c:pt idx="425">
                  <c:v>2.9500000000000299</c:v>
                </c:pt>
                <c:pt idx="426">
                  <c:v>2.9600000000000302</c:v>
                </c:pt>
                <c:pt idx="427">
                  <c:v>2.9700000000000299</c:v>
                </c:pt>
                <c:pt idx="428">
                  <c:v>2.9800000000000302</c:v>
                </c:pt>
                <c:pt idx="429">
                  <c:v>2.99000000000003</c:v>
                </c:pt>
                <c:pt idx="430">
                  <c:v>3.0000000000000302</c:v>
                </c:pt>
                <c:pt idx="431">
                  <c:v>3.01000000000003</c:v>
                </c:pt>
                <c:pt idx="432">
                  <c:v>3.0200000000000302</c:v>
                </c:pt>
                <c:pt idx="433">
                  <c:v>3.03000000000003</c:v>
                </c:pt>
                <c:pt idx="434">
                  <c:v>3.0400000000000298</c:v>
                </c:pt>
                <c:pt idx="435">
                  <c:v>3.05000000000003</c:v>
                </c:pt>
                <c:pt idx="436">
                  <c:v>3.0600000000000298</c:v>
                </c:pt>
                <c:pt idx="437">
                  <c:v>3.07000000000003</c:v>
                </c:pt>
                <c:pt idx="438">
                  <c:v>3.0800000000000298</c:v>
                </c:pt>
                <c:pt idx="439">
                  <c:v>3.0900000000000301</c:v>
                </c:pt>
                <c:pt idx="440">
                  <c:v>3.1000000000000298</c:v>
                </c:pt>
                <c:pt idx="441">
                  <c:v>3.1100000000000301</c:v>
                </c:pt>
                <c:pt idx="442">
                  <c:v>3.1200000000000299</c:v>
                </c:pt>
                <c:pt idx="443">
                  <c:v>3.1300000000000301</c:v>
                </c:pt>
                <c:pt idx="444">
                  <c:v>3.1400000000000299</c:v>
                </c:pt>
                <c:pt idx="445">
                  <c:v>3.1500000000000301</c:v>
                </c:pt>
                <c:pt idx="446">
                  <c:v>3.1600000000000299</c:v>
                </c:pt>
                <c:pt idx="447">
                  <c:v>3.1700000000000301</c:v>
                </c:pt>
                <c:pt idx="448">
                  <c:v>3.1800000000000299</c:v>
                </c:pt>
                <c:pt idx="449">
                  <c:v>3.1900000000000301</c:v>
                </c:pt>
                <c:pt idx="450">
                  <c:v>3.2000000000000299</c:v>
                </c:pt>
                <c:pt idx="451">
                  <c:v>3.2100000000000302</c:v>
                </c:pt>
                <c:pt idx="452">
                  <c:v>3.2200000000000299</c:v>
                </c:pt>
                <c:pt idx="453">
                  <c:v>3.2300000000000302</c:v>
                </c:pt>
                <c:pt idx="454">
                  <c:v>3.24000000000003</c:v>
                </c:pt>
                <c:pt idx="455">
                  <c:v>3.2500000000000302</c:v>
                </c:pt>
                <c:pt idx="456">
                  <c:v>3.26000000000003</c:v>
                </c:pt>
                <c:pt idx="457">
                  <c:v>3.2700000000000302</c:v>
                </c:pt>
                <c:pt idx="458">
                  <c:v>3.28000000000003</c:v>
                </c:pt>
                <c:pt idx="459">
                  <c:v>3.2900000000000298</c:v>
                </c:pt>
                <c:pt idx="460">
                  <c:v>3.30000000000003</c:v>
                </c:pt>
                <c:pt idx="461">
                  <c:v>3.3100000000000298</c:v>
                </c:pt>
                <c:pt idx="462">
                  <c:v>3.32000000000003</c:v>
                </c:pt>
                <c:pt idx="463">
                  <c:v>3.3300000000000298</c:v>
                </c:pt>
                <c:pt idx="464">
                  <c:v>3.3400000000000301</c:v>
                </c:pt>
                <c:pt idx="465">
                  <c:v>3.3500000000000298</c:v>
                </c:pt>
                <c:pt idx="466">
                  <c:v>3.3600000000000301</c:v>
                </c:pt>
                <c:pt idx="467">
                  <c:v>3.3700000000000299</c:v>
                </c:pt>
                <c:pt idx="468">
                  <c:v>3.3800000000000301</c:v>
                </c:pt>
                <c:pt idx="469">
                  <c:v>3.3900000000000299</c:v>
                </c:pt>
                <c:pt idx="470">
                  <c:v>3.4000000000000301</c:v>
                </c:pt>
                <c:pt idx="471">
                  <c:v>3.4100000000000401</c:v>
                </c:pt>
                <c:pt idx="472">
                  <c:v>3.4200000000000399</c:v>
                </c:pt>
                <c:pt idx="473">
                  <c:v>3.4300000000000401</c:v>
                </c:pt>
                <c:pt idx="474">
                  <c:v>3.4400000000000399</c:v>
                </c:pt>
                <c:pt idx="475">
                  <c:v>3.4500000000000401</c:v>
                </c:pt>
                <c:pt idx="476">
                  <c:v>3.4600000000000399</c:v>
                </c:pt>
                <c:pt idx="477">
                  <c:v>3.4700000000000402</c:v>
                </c:pt>
                <c:pt idx="478">
                  <c:v>3.48000000000004</c:v>
                </c:pt>
                <c:pt idx="479">
                  <c:v>3.4900000000000402</c:v>
                </c:pt>
                <c:pt idx="480">
                  <c:v>3.50000000000004</c:v>
                </c:pt>
                <c:pt idx="481">
                  <c:v>3.5100000000000402</c:v>
                </c:pt>
                <c:pt idx="482">
                  <c:v>3.52000000000004</c:v>
                </c:pt>
                <c:pt idx="483">
                  <c:v>3.5300000000000402</c:v>
                </c:pt>
                <c:pt idx="484">
                  <c:v>3.54000000000004</c:v>
                </c:pt>
                <c:pt idx="485">
                  <c:v>3.5500000000000398</c:v>
                </c:pt>
                <c:pt idx="486">
                  <c:v>3.56000000000004</c:v>
                </c:pt>
                <c:pt idx="487">
                  <c:v>3.5700000000000398</c:v>
                </c:pt>
                <c:pt idx="488">
                  <c:v>3.58000000000004</c:v>
                </c:pt>
                <c:pt idx="489">
                  <c:v>3.5900000000000398</c:v>
                </c:pt>
                <c:pt idx="490">
                  <c:v>3.6000000000000401</c:v>
                </c:pt>
              </c:numCache>
            </c:numRef>
          </c:xVal>
          <c:yVal>
            <c:numRef>
              <c:f>'No MP'!$I$10:$I$500</c:f>
              <c:numCache>
                <c:formatCode>0.00E+00</c:formatCode>
                <c:ptCount val="491"/>
                <c:pt idx="0">
                  <c:v>0</c:v>
                </c:pt>
                <c:pt idx="1">
                  <c:v>1.9840638085107242E-4</c:v>
                </c:pt>
                <c:pt idx="2">
                  <c:v>3.9681276170214458E-4</c:v>
                </c:pt>
                <c:pt idx="3">
                  <c:v>5.9521914255321687E-4</c:v>
                </c:pt>
                <c:pt idx="4">
                  <c:v>7.936255234042897E-4</c:v>
                </c:pt>
                <c:pt idx="5">
                  <c:v>9.9203190425536177E-4</c:v>
                </c:pt>
                <c:pt idx="6">
                  <c:v>8.110134810604228E-4</c:v>
                </c:pt>
                <c:pt idx="7">
                  <c:v>6.6063087982453088E-4</c:v>
                </c:pt>
                <c:pt idx="8">
                  <c:v>5.3450270638170201E-4</c:v>
                </c:pt>
                <c:pt idx="9">
                  <c:v>4.2819642920596536E-4</c:v>
                </c:pt>
                <c:pt idx="10">
                  <c:v>3.3848474907334568E-4</c:v>
                </c:pt>
                <c:pt idx="11">
                  <c:v>2.6293131575583038E-4</c:v>
                </c:pt>
                <c:pt idx="12">
                  <c:v>1.9964332747705136E-4</c:v>
                </c:pt>
                <c:pt idx="13">
                  <c:v>1.4711553834833592E-4</c:v>
                </c:pt>
                <c:pt idx="14">
                  <c:v>1.0412750078968874E-4</c:v>
                </c:pt>
                <c:pt idx="15">
                  <c:v>6.9673391006350543E-5</c:v>
                </c:pt>
                <c:pt idx="16">
                  <c:v>4.2912614834875556E-5</c:v>
                </c:pt>
                <c:pt idx="17">
                  <c:v>2.3134133961639246E-5</c:v>
                </c:pt>
                <c:pt idx="18">
                  <c:v>9.7301234129360375E-6</c:v>
                </c:pt>
                <c:pt idx="19">
                  <c:v>2.1761399368274921E-6</c:v>
                </c:pt>
                <c:pt idx="20">
                  <c:v>1.5936191489275872E-8</c:v>
                </c:pt>
                <c:pt idx="21">
                  <c:v>2.8496559842250613E-6</c:v>
                </c:pt>
                <c:pt idx="22">
                  <c:v>1.0324533635389046E-5</c:v>
                </c:pt>
                <c:pt idx="23">
                  <c:v>2.2127477298388777E-5</c:v>
                </c:pt>
                <c:pt idx="24">
                  <c:v>3.7979089801611151E-5</c:v>
                </c:pt>
                <c:pt idx="25">
                  <c:v>5.7628800463785883E-5</c:v>
                </c:pt>
                <c:pt idx="26">
                  <c:v>8.0850865539689034E-5</c:v>
                </c:pt>
                <c:pt idx="27">
                  <c:v>1.0744105505595974E-4</c:v>
                </c:pt>
                <c:pt idx="28">
                  <c:v>1.3721388732982666E-4</c:v>
                </c:pt>
                <c:pt idx="29">
                  <c:v>1.7000030442119321E-4</c:v>
                </c:pt>
                <c:pt idx="30">
                  <c:v>2.0564570552011955E-4</c:v>
                </c:pt>
                <c:pt idx="31">
                  <c:v>2.44008273126633E-4</c:v>
                </c:pt>
                <c:pt idx="32">
                  <c:v>2.8495754044417001E-4</c:v>
                </c:pt>
                <c:pt idx="33">
                  <c:v>3.2837315881414057E-4</c:v>
                </c:pt>
                <c:pt idx="34">
                  <c:v>3.741438320754828E-4</c:v>
                </c:pt>
                <c:pt idx="35">
                  <c:v>4.2216639102346276E-4</c:v>
                </c:pt>
                <c:pt idx="36">
                  <c:v>4.7234498609269597E-4</c:v>
                </c:pt>
                <c:pt idx="37">
                  <c:v>5.2459038031488746E-4</c:v>
                </c:pt>
                <c:pt idx="38">
                  <c:v>5.788193277362219E-4</c:v>
                </c:pt>
                <c:pt idx="39">
                  <c:v>6.3495402499872159E-4</c:v>
                </c:pt>
                <c:pt idx="40">
                  <c:v>6.9292162582745647E-4</c:v>
                </c:pt>
                <c:pt idx="41">
                  <c:v>7.5265380982314349E-4</c:v>
                </c:pt>
                <c:pt idx="42">
                  <c:v>8.1408639831568957E-4</c:v>
                </c:pt>
                <c:pt idx="43">
                  <c:v>8.7715901114942879E-4</c:v>
                </c:pt>
                <c:pt idx="44">
                  <c:v>9.418147591924265E-4</c:v>
                </c:pt>
                <c:pt idx="45">
                  <c:v>1.0079999681276164E-3</c:v>
                </c:pt>
                <c:pt idx="46">
                  <c:v>1.0756639297219465E-3</c:v>
                </c:pt>
                <c:pt idx="47">
                  <c:v>1.1447586773045497E-3</c:v>
                </c:pt>
                <c:pt idx="48">
                  <c:v>1.2152387826348677E-3</c:v>
                </c:pt>
                <c:pt idx="49">
                  <c:v>1.2870611717216065E-3</c:v>
                </c:pt>
                <c:pt idx="50">
                  <c:v>1.3601849574754038E-3</c:v>
                </c:pt>
                <c:pt idx="51">
                  <c:v>1.7440287491439833E-3</c:v>
                </c:pt>
                <c:pt idx="52">
                  <c:v>2.1552989096934659E-3</c:v>
                </c:pt>
                <c:pt idx="53">
                  <c:v>2.590629606993927E-3</c:v>
                </c:pt>
                <c:pt idx="54">
                  <c:v>3.0472918372935185E-3</c:v>
                </c:pt>
                <c:pt idx="55">
                  <c:v>3.5230365102137751E-3</c:v>
                </c:pt>
                <c:pt idx="56">
                  <c:v>4.0159840000637444E-3</c:v>
                </c:pt>
                <c:pt idx="57">
                  <c:v>4.5245443768395502E-3</c:v>
                </c:pt>
                <c:pt idx="58">
                  <c:v>5.0473585025815684E-3</c:v>
                </c:pt>
                <c:pt idx="59">
                  <c:v>5.5832536865281198E-3</c:v>
                </c:pt>
                <c:pt idx="60">
                  <c:v>6.1312097286083389E-3</c:v>
                </c:pt>
                <c:pt idx="61">
                  <c:v>6.6903325231941245E-3</c:v>
                </c:pt>
                <c:pt idx="62">
                  <c:v>7.2598332622456586E-3</c:v>
                </c:pt>
                <c:pt idx="63">
                  <c:v>7.8390118511107703E-3</c:v>
                </c:pt>
                <c:pt idx="64">
                  <c:v>8.4272435387210062E-3</c:v>
                </c:pt>
                <c:pt idx="65">
                  <c:v>9.0239680319998735E-3</c:v>
                </c:pt>
                <c:pt idx="66">
                  <c:v>9.6286805525875579E-3</c:v>
                </c:pt>
                <c:pt idx="67">
                  <c:v>1.0240924428380585E-2</c:v>
                </c:pt>
                <c:pt idx="68">
                  <c:v>1.086028490972769E-2</c:v>
                </c:pt>
                <c:pt idx="69">
                  <c:v>1.1486383971582692E-2</c:v>
                </c:pt>
                <c:pt idx="70">
                  <c:v>1.2118875916025174E-2</c:v>
                </c:pt>
                <c:pt idx="71">
                  <c:v>1.2757443629484815E-2</c:v>
                </c:pt>
                <c:pt idx="72">
                  <c:v>1.3401795379335677E-2</c:v>
                </c:pt>
                <c:pt idx="73">
                  <c:v>1.4051662057796168E-2</c:v>
                </c:pt>
                <c:pt idx="74">
                  <c:v>1.4706794799084502E-2</c:v>
                </c:pt>
                <c:pt idx="75">
                  <c:v>1.5366962909845721E-2</c:v>
                </c:pt>
                <c:pt idx="76">
                  <c:v>1.6031952063935997E-2</c:v>
                </c:pt>
                <c:pt idx="77">
                  <c:v>1.6701562721428132E-2</c:v>
                </c:pt>
                <c:pt idx="78">
                  <c:v>1.7375608738710541E-2</c:v>
                </c:pt>
                <c:pt idx="79">
                  <c:v>1.8053916142185905E-2</c:v>
                </c:pt>
                <c:pt idx="80">
                  <c:v>1.8736322042631572E-2</c:v>
                </c:pt>
                <c:pt idx="81">
                  <c:v>1.9422673670990501E-2</c:v>
                </c:pt>
                <c:pt idx="82">
                  <c:v>2.0112827519393646E-2</c:v>
                </c:pt>
                <c:pt idx="83">
                  <c:v>2.0806648573708446E-2</c:v>
                </c:pt>
                <c:pt idx="84">
                  <c:v>2.1504009625968726E-2</c:v>
                </c:pt>
                <c:pt idx="85">
                  <c:v>2.2204790656752883E-2</c:v>
                </c:pt>
                <c:pt idx="86">
                  <c:v>2.2908878279004789E-2</c:v>
                </c:pt>
                <c:pt idx="87">
                  <c:v>2.361616523598772E-2</c:v>
                </c:pt>
                <c:pt idx="88">
                  <c:v>2.4326549947067691E-2</c:v>
                </c:pt>
                <c:pt idx="89">
                  <c:v>2.5039936095872125E-2</c:v>
                </c:pt>
                <c:pt idx="90">
                  <c:v>2.5756232256089792E-2</c:v>
                </c:pt>
                <c:pt idx="91">
                  <c:v>2.6475351550790883E-2</c:v>
                </c:pt>
                <c:pt idx="92">
                  <c:v>2.7197211341668623E-2</c:v>
                </c:pt>
                <c:pt idx="93">
                  <c:v>2.7921732945051687E-2</c:v>
                </c:pt>
                <c:pt idx="94">
                  <c:v>2.864884137192189E-2</c:v>
                </c:pt>
                <c:pt idx="95">
                  <c:v>2.9378465089502218E-2</c:v>
                </c:pt>
                <c:pt idx="96">
                  <c:v>3.0110535802267805E-2</c:v>
                </c:pt>
                <c:pt idx="97">
                  <c:v>3.0844988250479911E-2</c:v>
                </c:pt>
                <c:pt idx="98">
                  <c:v>3.1581760024559126E-2</c:v>
                </c:pt>
                <c:pt idx="99">
                  <c:v>3.2320791393801833E-2</c:v>
                </c:pt>
                <c:pt idx="100">
                  <c:v>3.3062025148108312E-2</c:v>
                </c:pt>
                <c:pt idx="101">
                  <c:v>3.3805406451534181E-2</c:v>
                </c:pt>
                <c:pt idx="102">
                  <c:v>3.455088270660342E-2</c:v>
                </c:pt>
                <c:pt idx="103">
                  <c:v>3.5298403428431921E-2</c:v>
                </c:pt>
                <c:pt idx="104">
                  <c:v>3.6047920127808254E-2</c:v>
                </c:pt>
                <c:pt idx="105">
                  <c:v>3.6799386202464736E-2</c:v>
                </c:pt>
                <c:pt idx="106">
                  <c:v>3.7552756835848335E-2</c:v>
                </c:pt>
                <c:pt idx="107">
                  <c:v>3.8307988902768535E-2</c:v>
                </c:pt>
                <c:pt idx="108">
                  <c:v>3.9065040881359862E-2</c:v>
                </c:pt>
                <c:pt idx="109">
                  <c:v>3.9823872770849783E-2</c:v>
                </c:pt>
                <c:pt idx="110">
                  <c:v>4.0584446014671413E-2</c:v>
                </c:pt>
                <c:pt idx="111">
                  <c:v>4.1346723428501438E-2</c:v>
                </c:pt>
                <c:pt idx="112">
                  <c:v>4.2110669132843823E-2</c:v>
                </c:pt>
                <c:pt idx="113">
                  <c:v>4.2876248489814056E-2</c:v>
                </c:pt>
                <c:pt idx="114">
                  <c:v>4.3643428043805665E-2</c:v>
                </c:pt>
                <c:pt idx="115">
                  <c:v>4.4412175465754732E-2</c:v>
                </c:pt>
                <c:pt idx="116">
                  <c:v>4.5182459500736918E-2</c:v>
                </c:pt>
                <c:pt idx="117">
                  <c:v>4.5954249918657986E-2</c:v>
                </c:pt>
                <c:pt idx="118">
                  <c:v>4.6727517467816782E-2</c:v>
                </c:pt>
                <c:pt idx="119">
                  <c:v>4.7502233831139176E-2</c:v>
                </c:pt>
                <c:pt idx="120">
                  <c:v>4.827837158489736E-2</c:v>
                </c:pt>
                <c:pt idx="121">
                  <c:v>4.9055904159744299E-2</c:v>
                </c:pt>
                <c:pt idx="122">
                  <c:v>4.9834805803906319E-2</c:v>
                </c:pt>
                <c:pt idx="123">
                  <c:v>5.06150515483898E-2</c:v>
                </c:pt>
                <c:pt idx="124">
                  <c:v>5.1396617174068931E-2</c:v>
                </c:pt>
                <c:pt idx="125">
                  <c:v>5.2179479180531195E-2</c:v>
                </c:pt>
                <c:pt idx="126">
                  <c:v>5.2963614756567849E-2</c:v>
                </c:pt>
                <c:pt idx="127">
                  <c:v>5.3749001752204116E-2</c:v>
                </c:pt>
                <c:pt idx="128">
                  <c:v>5.4535618652171998E-2</c:v>
                </c:pt>
                <c:pt idx="129">
                  <c:v>5.532344455073588E-2</c:v>
                </c:pt>
                <c:pt idx="130">
                  <c:v>5.6112459127787666E-2</c:v>
                </c:pt>
                <c:pt idx="131">
                  <c:v>5.6902642626133704E-2</c:v>
                </c:pt>
                <c:pt idx="132">
                  <c:v>5.7693975829902246E-2</c:v>
                </c:pt>
                <c:pt idx="133">
                  <c:v>5.8486440044003975E-2</c:v>
                </c:pt>
                <c:pt idx="134">
                  <c:v>5.9280017074583989E-2</c:v>
                </c:pt>
                <c:pt idx="135">
                  <c:v>6.007468921040713E-2</c:v>
                </c:pt>
                <c:pt idx="136">
                  <c:v>6.0870439205122702E-2</c:v>
                </c:pt>
                <c:pt idx="137">
                  <c:v>6.1667250260358644E-2</c:v>
                </c:pt>
                <c:pt idx="138">
                  <c:v>6.246510600959794E-2</c:v>
                </c:pt>
                <c:pt idx="139">
                  <c:v>6.3263990502793396E-2</c:v>
                </c:pt>
                <c:pt idx="140">
                  <c:v>6.4063888191680421E-2</c:v>
                </c:pt>
                <c:pt idx="141">
                  <c:v>7.2115431178900014E-2</c:v>
                </c:pt>
                <c:pt idx="142">
                  <c:v>8.0253703959731124E-2</c:v>
                </c:pt>
                <c:pt idx="143">
                  <c:v>8.8468062838421485E-2</c:v>
                </c:pt>
                <c:pt idx="144">
                  <c:v>9.6749877947372234E-2</c:v>
                </c:pt>
                <c:pt idx="145">
                  <c:v>0.10509203703832368</c:v>
                </c:pt>
                <c:pt idx="146">
                  <c:v>0.11348859621294477</c:v>
                </c:pt>
                <c:pt idx="147">
                  <c:v>0.12193452767110136</c:v>
                </c:pt>
                <c:pt idx="148">
                  <c:v>0.13042553344118743</c:v>
                </c:pt>
                <c:pt idx="149">
                  <c:v>0.13895790514940501</c:v>
                </c:pt>
                <c:pt idx="150">
                  <c:v>0.14752841663986119</c:v>
                </c:pt>
                <c:pt idx="151">
                  <c:v>0.15613424050230237</c:v>
                </c:pt>
                <c:pt idx="152">
                  <c:v>0.1647728823066861</c:v>
                </c:pt>
                <c:pt idx="153">
                  <c:v>0.17344212815933369</c:v>
                </c:pt>
                <c:pt idx="154">
                  <c:v>0.1821400024238983</c:v>
                </c:pt>
                <c:pt idx="155">
                  <c:v>0.1908647332981018</c:v>
                </c:pt>
                <c:pt idx="156">
                  <c:v>0.19961472453261198</c:v>
                </c:pt>
                <c:pt idx="157">
                  <c:v>0.20838853200343888</c:v>
                </c:pt>
                <c:pt idx="158">
                  <c:v>0.21718484415702555</c:v>
                </c:pt>
                <c:pt idx="159">
                  <c:v>0.2260024655732136</c:v>
                </c:pt>
                <c:pt idx="160">
                  <c:v>0.23484030305919215</c:v>
                </c:pt>
                <c:pt idx="161">
                  <c:v>0.24369735381380206</c:v>
                </c:pt>
                <c:pt idx="162">
                  <c:v>0.25257269529747739</c:v>
                </c:pt>
                <c:pt idx="163">
                  <c:v>0.2614654765166925</c:v>
                </c:pt>
                <c:pt idx="164">
                  <c:v>0.27037491048874601</c:v>
                </c:pt>
                <c:pt idx="165">
                  <c:v>0.27930026769719335</c:v>
                </c:pt>
                <c:pt idx="166">
                  <c:v>0.28824087038325896</c:v>
                </c:pt>
                <c:pt idx="167">
                  <c:v>0.29719608754628862</c:v>
                </c:pt>
                <c:pt idx="168">
                  <c:v>0.30616533054849787</c:v>
                </c:pt>
                <c:pt idx="169">
                  <c:v>0.31514804923706646</c:v>
                </c:pt>
                <c:pt idx="170">
                  <c:v>0.32414372851104445</c:v>
                </c:pt>
                <c:pt idx="171">
                  <c:v>0.33315188527225564</c:v>
                </c:pt>
                <c:pt idx="172">
                  <c:v>0.34217206570897191</c:v>
                </c:pt>
                <c:pt idx="173">
                  <c:v>0.35120384286901851</c:v>
                </c:pt>
                <c:pt idx="174">
                  <c:v>0.3602468144854844</c:v>
                </c:pt>
                <c:pt idx="175">
                  <c:v>0.36930060102363454</c:v>
                </c:pt>
                <c:pt idx="176">
                  <c:v>0.37836484392211456</c:v>
                </c:pt>
                <c:pt idx="177">
                  <c:v>0.38743920400534171</c:v>
                </c:pt>
                <c:pt idx="178">
                  <c:v>0.39652336004714672</c:v>
                </c:pt>
                <c:pt idx="179">
                  <c:v>0.40561700746841611</c:v>
                </c:pt>
                <c:pt idx="180">
                  <c:v>0.41471985715376841</c:v>
                </c:pt>
                <c:pt idx="181">
                  <c:v>0.42383163437422938</c:v>
                </c:pt>
                <c:pt idx="182">
                  <c:v>0.43295207780452744</c:v>
                </c:pt>
                <c:pt idx="183">
                  <c:v>0.44208093862504766</c:v>
                </c:pt>
                <c:pt idx="184">
                  <c:v>0.45121797969969107</c:v>
                </c:pt>
                <c:pt idx="185">
                  <c:v>0.46036297482195598</c:v>
                </c:pt>
                <c:pt idx="186">
                  <c:v>0.46951570802242976</c:v>
                </c:pt>
                <c:pt idx="187">
                  <c:v>0.4786759729316985</c:v>
                </c:pt>
                <c:pt idx="188">
                  <c:v>0.4878435721933434</c:v>
                </c:pt>
                <c:pt idx="189">
                  <c:v>0.49701831692229498</c:v>
                </c:pt>
                <c:pt idx="190">
                  <c:v>0.50620002620433269</c:v>
                </c:pt>
                <c:pt idx="191">
                  <c:v>0.51538852663297474</c:v>
                </c:pt>
                <c:pt idx="192">
                  <c:v>0.52458365188039879</c:v>
                </c:pt>
                <c:pt idx="193">
                  <c:v>0.53378524229938162</c:v>
                </c:pt>
                <c:pt idx="194">
                  <c:v>0.54299314455357406</c:v>
                </c:pt>
                <c:pt idx="195">
                  <c:v>0.55220721127366634</c:v>
                </c:pt>
                <c:pt idx="196">
                  <c:v>0.56142730073727376</c:v>
                </c:pt>
                <c:pt idx="197">
                  <c:v>0.57065327657056986</c:v>
                </c:pt>
                <c:pt idx="198">
                  <c:v>0.57988500746988736</c:v>
                </c:pt>
                <c:pt idx="199">
                  <c:v>0.58912236694167663</c:v>
                </c:pt>
                <c:pt idx="200">
                  <c:v>0.59836523305936706</c:v>
                </c:pt>
                <c:pt idx="201">
                  <c:v>0.60761348823580408</c:v>
                </c:pt>
                <c:pt idx="202">
                  <c:v>0.61686701901006047</c:v>
                </c:pt>
                <c:pt idx="203">
                  <c:v>0.62612571584752486</c:v>
                </c:pt>
                <c:pt idx="204">
                  <c:v>0.63538947295228232</c:v>
                </c:pt>
                <c:pt idx="205">
                  <c:v>0.64465818809085529</c:v>
                </c:pt>
                <c:pt idx="206">
                  <c:v>0.65393176242649564</c:v>
                </c:pt>
                <c:pt idx="207">
                  <c:v>0.66321010036325101</c:v>
                </c:pt>
                <c:pt idx="208">
                  <c:v>0.67249310939912066</c:v>
                </c:pt>
                <c:pt idx="209">
                  <c:v>0.68178069998765356</c:v>
                </c:pt>
                <c:pt idx="210">
                  <c:v>0.69107278540740813</c:v>
                </c:pt>
                <c:pt idx="211">
                  <c:v>0.70036928163873224</c:v>
                </c:pt>
                <c:pt idx="212">
                  <c:v>0.70967010724736568</c:v>
                </c:pt>
                <c:pt idx="213">
                  <c:v>0.71897518327441889</c:v>
                </c:pt>
                <c:pt idx="214">
                  <c:v>0.7282844331322913</c:v>
                </c:pt>
                <c:pt idx="215">
                  <c:v>0.73759778250615282</c:v>
                </c:pt>
                <c:pt idx="216">
                  <c:v>0.74691515926062868</c:v>
                </c:pt>
                <c:pt idx="217">
                  <c:v>0.75623649335134768</c:v>
                </c:pt>
                <c:pt idx="218">
                  <c:v>0.76556171674105866</c:v>
                </c:pt>
                <c:pt idx="219">
                  <c:v>0.77489076332002083</c:v>
                </c:pt>
                <c:pt idx="220">
                  <c:v>0.78422356883041067</c:v>
                </c:pt>
                <c:pt idx="221">
                  <c:v>0.79356007079449653</c:v>
                </c:pt>
                <c:pt idx="222">
                  <c:v>0.80290020844635479</c:v>
                </c:pt>
                <c:pt idx="223">
                  <c:v>0.81224392266692347</c:v>
                </c:pt>
                <c:pt idx="224">
                  <c:v>0.8215911559221809</c:v>
                </c:pt>
                <c:pt idx="225">
                  <c:v>0.83094185220428418</c:v>
                </c:pt>
                <c:pt idx="226">
                  <c:v>0.84029595697548387</c:v>
                </c:pt>
                <c:pt idx="227">
                  <c:v>0.84965341711466347</c:v>
                </c:pt>
                <c:pt idx="228">
                  <c:v>0.85901418086635117</c:v>
                </c:pt>
                <c:pt idx="229">
                  <c:v>0.86837819779206982</c:v>
                </c:pt>
                <c:pt idx="230">
                  <c:v>0.87774541872389023</c:v>
                </c:pt>
                <c:pt idx="231">
                  <c:v>0.88711579572006738</c:v>
                </c:pt>
                <c:pt idx="232">
                  <c:v>0.89648928202265732</c:v>
                </c:pt>
                <c:pt idx="233">
                  <c:v>0.90586583201698967</c:v>
                </c:pt>
                <c:pt idx="234">
                  <c:v>0.91524540119291076</c:v>
                </c:pt>
                <c:pt idx="235">
                  <c:v>0.92462794610770072</c:v>
                </c:pt>
                <c:pt idx="236">
                  <c:v>0.93401342435057444</c:v>
                </c:pt>
                <c:pt idx="237">
                  <c:v>0.943401794508687</c:v>
                </c:pt>
                <c:pt idx="238">
                  <c:v>0.95279301613456435</c:v>
                </c:pt>
                <c:pt idx="239">
                  <c:v>0.96218704971489022</c:v>
                </c:pt>
                <c:pt idx="240">
                  <c:v>0.97158385664057623</c:v>
                </c:pt>
                <c:pt idx="241">
                  <c:v>0.98098339917805577</c:v>
                </c:pt>
                <c:pt idx="242">
                  <c:v>0.99038564044173794</c:v>
                </c:pt>
                <c:pt idx="243">
                  <c:v>0.99979054436756531</c:v>
                </c:pt>
                <c:pt idx="244">
                  <c:v>1.0091980756876249</c:v>
                </c:pt>
                <c:pt idx="245">
                  <c:v>1.0186081999057561</c:v>
                </c:pt>
                <c:pt idx="246">
                  <c:v>1.0280208832741138</c:v>
                </c:pt>
                <c:pt idx="247">
                  <c:v>1.0374360927706352</c:v>
                </c:pt>
                <c:pt idx="248">
                  <c:v>1.0468537960773774</c:v>
                </c:pt>
                <c:pt idx="249">
                  <c:v>1.0562739615596712</c:v>
                </c:pt>
                <c:pt idx="250">
                  <c:v>1.0656965582460709</c:v>
                </c:pt>
                <c:pt idx="251">
                  <c:v>1.0751215558090463</c:v>
                </c:pt>
                <c:pt idx="252">
                  <c:v>1.0845489245463966</c:v>
                </c:pt>
                <c:pt idx="253">
                  <c:v>1.0939786353633452</c:v>
                </c:pt>
                <c:pt idx="254">
                  <c:v>1.1034106597552908</c:v>
                </c:pt>
                <c:pt idx="255">
                  <c:v>1.1128449697911815</c:v>
                </c:pt>
                <c:pt idx="256">
                  <c:v>1.1222815380974875</c:v>
                </c:pt>
                <c:pt idx="257">
                  <c:v>1.1317203378427441</c:v>
                </c:pt>
                <c:pt idx="258">
                  <c:v>1.1411613427226412</c:v>
                </c:pt>
                <c:pt idx="259">
                  <c:v>1.1506045269456384</c:v>
                </c:pt>
                <c:pt idx="260">
                  <c:v>1.1600498652190756</c:v>
                </c:pt>
                <c:pt idx="261">
                  <c:v>1.1694973327357707</c:v>
                </c:pt>
                <c:pt idx="262">
                  <c:v>1.1789469051610715</c:v>
                </c:pt>
                <c:pt idx="263">
                  <c:v>1.1883985586203489</c:v>
                </c:pt>
                <c:pt idx="264">
                  <c:v>1.1978522696869145</c:v>
                </c:pt>
                <c:pt idx="265">
                  <c:v>1.2073080153703417</c:v>
                </c:pt>
                <c:pt idx="266">
                  <c:v>1.2167657731051769</c:v>
                </c:pt>
                <c:pt idx="267">
                  <c:v>1.2262255207400194</c:v>
                </c:pt>
                <c:pt idx="268">
                  <c:v>1.235687236526966</c:v>
                </c:pt>
                <c:pt idx="269">
                  <c:v>1.2451508991113927</c:v>
                </c:pt>
                <c:pt idx="270">
                  <c:v>1.2546164875220718</c:v>
                </c:pt>
                <c:pt idx="271">
                  <c:v>1.2640839811616016</c:v>
                </c:pt>
                <c:pt idx="272">
                  <c:v>1.2735533597971449</c:v>
                </c:pt>
                <c:pt idx="273">
                  <c:v>1.2830246035514579</c:v>
                </c:pt>
                <c:pt idx="274">
                  <c:v>1.2924976928942027</c:v>
                </c:pt>
                <c:pt idx="275">
                  <c:v>1.3019726086335282</c:v>
                </c:pt>
                <c:pt idx="276">
                  <c:v>1.311449331907915</c:v>
                </c:pt>
                <c:pt idx="277">
                  <c:v>1.3209278441782704</c:v>
                </c:pt>
                <c:pt idx="278">
                  <c:v>1.3304081272202621</c:v>
                </c:pt>
                <c:pt idx="279">
                  <c:v>1.3398901631168891</c:v>
                </c:pt>
                <c:pt idx="280">
                  <c:v>1.3493739342512743</c:v>
                </c:pt>
                <c:pt idx="281">
                  <c:v>1.3588594232996798</c:v>
                </c:pt>
                <c:pt idx="282">
                  <c:v>1.36834661322469</c:v>
                </c:pt>
                <c:pt idx="283">
                  <c:v>1.377835487268682</c:v>
                </c:pt>
                <c:pt idx="284">
                  <c:v>1.3873260289473992</c:v>
                </c:pt>
                <c:pt idx="285">
                  <c:v>1.3968182220437593</c:v>
                </c:pt>
                <c:pt idx="286">
                  <c:v>1.4063120506018274</c:v>
                </c:pt>
                <c:pt idx="287">
                  <c:v>1.4158074989209695</c:v>
                </c:pt>
                <c:pt idx="288">
                  <c:v>1.4253045515501686</c:v>
                </c:pt>
                <c:pt idx="289">
                  <c:v>1.4348031932825029</c:v>
                </c:pt>
                <c:pt idx="290">
                  <c:v>1.4443034091497833</c:v>
                </c:pt>
                <c:pt idx="291">
                  <c:v>1.4538051844173376</c:v>
                </c:pt>
                <c:pt idx="292">
                  <c:v>1.4633085045789407</c:v>
                </c:pt>
                <c:pt idx="293">
                  <c:v>1.4728133553518887</c:v>
                </c:pt>
                <c:pt idx="294">
                  <c:v>1.482319722672206</c:v>
                </c:pt>
                <c:pt idx="295">
                  <c:v>1.4918275926899836</c:v>
                </c:pt>
                <c:pt idx="296">
                  <c:v>1.5013369517648463</c:v>
                </c:pt>
                <c:pt idx="297">
                  <c:v>1.5108477864615393</c:v>
                </c:pt>
                <c:pt idx="298">
                  <c:v>1.5203600835456379</c:v>
                </c:pt>
                <c:pt idx="299">
                  <c:v>1.5298738299793684</c:v>
                </c:pt>
                <c:pt idx="300">
                  <c:v>1.5393890129175412</c:v>
                </c:pt>
                <c:pt idx="301">
                  <c:v>1.5489056197035933</c:v>
                </c:pt>
                <c:pt idx="302">
                  <c:v>1.5584236378657297</c:v>
                </c:pt>
                <c:pt idx="303">
                  <c:v>1.5679430551131732</c:v>
                </c:pt>
                <c:pt idx="304">
                  <c:v>1.5774638593325043</c:v>
                </c:pt>
                <c:pt idx="305">
                  <c:v>1.5869860385840995</c:v>
                </c:pt>
                <c:pt idx="306">
                  <c:v>1.5965095810986611</c:v>
                </c:pt>
                <c:pt idx="307">
                  <c:v>1.606034475273834</c:v>
                </c:pt>
                <c:pt idx="308">
                  <c:v>1.6155607096709093</c:v>
                </c:pt>
                <c:pt idx="309">
                  <c:v>1.6250882730116103</c:v>
                </c:pt>
                <c:pt idx="310">
                  <c:v>1.6346171541749615</c:v>
                </c:pt>
                <c:pt idx="311">
                  <c:v>1.6441473421942334</c:v>
                </c:pt>
                <c:pt idx="312">
                  <c:v>1.653678826253963</c:v>
                </c:pt>
                <c:pt idx="313">
                  <c:v>1.6632115956870495</c:v>
                </c:pt>
                <c:pt idx="314">
                  <c:v>1.6727456399719216</c:v>
                </c:pt>
                <c:pt idx="315">
                  <c:v>1.682280948729771</c:v>
                </c:pt>
                <c:pt idx="316">
                  <c:v>1.691817511721857</c:v>
                </c:pt>
                <c:pt idx="317">
                  <c:v>1.7013553188468722</c:v>
                </c:pt>
                <c:pt idx="318">
                  <c:v>1.7108943601383764</c:v>
                </c:pt>
                <c:pt idx="319">
                  <c:v>1.7204346257622853</c:v>
                </c:pt>
                <c:pt idx="320">
                  <c:v>1.7299761060144272</c:v>
                </c:pt>
                <c:pt idx="321">
                  <c:v>1.7395187913181493</c:v>
                </c:pt>
                <c:pt idx="322">
                  <c:v>1.7490626722219857</c:v>
                </c:pt>
                <c:pt idx="323">
                  <c:v>1.758607739397378</c:v>
                </c:pt>
                <c:pt idx="324">
                  <c:v>1.7681539836364479</c:v>
                </c:pt>
                <c:pt idx="325">
                  <c:v>1.7777013958498262</c:v>
                </c:pt>
                <c:pt idx="326">
                  <c:v>1.7872499670645245</c:v>
                </c:pt>
                <c:pt idx="327">
                  <c:v>1.7967996884218618</c:v>
                </c:pt>
                <c:pt idx="328">
                  <c:v>1.8063505511754363</c:v>
                </c:pt>
                <c:pt idx="329">
                  <c:v>1.8159025466891408</c:v>
                </c:pt>
                <c:pt idx="330">
                  <c:v>1.8254556664352293</c:v>
                </c:pt>
                <c:pt idx="331">
                  <c:v>1.8350099019924193</c:v>
                </c:pt>
                <c:pt idx="332">
                  <c:v>1.8445652450440411</c:v>
                </c:pt>
                <c:pt idx="333">
                  <c:v>1.8541216873762298</c:v>
                </c:pt>
                <c:pt idx="334">
                  <c:v>1.8636792208761515</c:v>
                </c:pt>
                <c:pt idx="335">
                  <c:v>1.8732378375302741</c:v>
                </c:pt>
                <c:pt idx="336">
                  <c:v>1.882797529422674</c:v>
                </c:pt>
                <c:pt idx="337">
                  <c:v>1.8923582887333792</c:v>
                </c:pt>
                <c:pt idx="338">
                  <c:v>1.9019201077367478</c:v>
                </c:pt>
                <c:pt idx="339">
                  <c:v>1.9114829787998837</c:v>
                </c:pt>
                <c:pt idx="340">
                  <c:v>1.9210468943810872</c:v>
                </c:pt>
                <c:pt idx="341">
                  <c:v>1.9306118470283329</c:v>
                </c:pt>
                <c:pt idx="342">
                  <c:v>1.940177829377786</c:v>
                </c:pt>
                <c:pt idx="343">
                  <c:v>1.9497448341523491</c:v>
                </c:pt>
                <c:pt idx="344">
                  <c:v>1.9593128541602369</c:v>
                </c:pt>
                <c:pt idx="345">
                  <c:v>1.9688818822935814</c:v>
                </c:pt>
                <c:pt idx="346">
                  <c:v>1.9784519115270729</c:v>
                </c:pt>
                <c:pt idx="347">
                  <c:v>1.9880229349166156</c:v>
                </c:pt>
                <c:pt idx="348">
                  <c:v>1.9975949455980273</c:v>
                </c:pt>
                <c:pt idx="349">
                  <c:v>2.0071679367857502</c:v>
                </c:pt>
                <c:pt idx="350">
                  <c:v>2.0167419017716028</c:v>
                </c:pt>
                <c:pt idx="351">
                  <c:v>2.0263168339235453</c:v>
                </c:pt>
                <c:pt idx="352">
                  <c:v>2.0358927266844784</c:v>
                </c:pt>
                <c:pt idx="353">
                  <c:v>2.0454695735710597</c:v>
                </c:pt>
                <c:pt idx="354">
                  <c:v>2.0550473681725503</c:v>
                </c:pt>
                <c:pt idx="355">
                  <c:v>2.064626104149681</c:v>
                </c:pt>
                <c:pt idx="356">
                  <c:v>2.074205775233541</c:v>
                </c:pt>
                <c:pt idx="357">
                  <c:v>2.0837863752244887</c:v>
                </c:pt>
                <c:pt idx="358">
                  <c:v>2.0933678979910879</c:v>
                </c:pt>
                <c:pt idx="359">
                  <c:v>2.1029503374690588</c:v>
                </c:pt>
                <c:pt idx="360">
                  <c:v>2.1125336876602536</c:v>
                </c:pt>
                <c:pt idx="361">
                  <c:v>2.1221179426316534</c:v>
                </c:pt>
                <c:pt idx="362">
                  <c:v>2.1317030965143773</c:v>
                </c:pt>
                <c:pt idx="363">
                  <c:v>2.1412891435027235</c:v>
                </c:pt>
                <c:pt idx="364">
                  <c:v>2.1508760778532112</c:v>
                </c:pt>
                <c:pt idx="365">
                  <c:v>2.1604638938836627</c:v>
                </c:pt>
                <c:pt idx="366">
                  <c:v>2.1700525859722806</c:v>
                </c:pt>
                <c:pt idx="367">
                  <c:v>2.1796421485567605</c:v>
                </c:pt>
                <c:pt idx="368">
                  <c:v>2.189232576133409</c:v>
                </c:pt>
                <c:pt idx="369">
                  <c:v>2.198823863256286</c:v>
                </c:pt>
                <c:pt idx="370">
                  <c:v>2.2084160045363559</c:v>
                </c:pt>
                <c:pt idx="371">
                  <c:v>2.2180089946406643</c:v>
                </c:pt>
                <c:pt idx="372">
                  <c:v>2.2276028282915181</c:v>
                </c:pt>
                <c:pt idx="373">
                  <c:v>2.2371975002656921</c:v>
                </c:pt>
                <c:pt idx="374">
                  <c:v>2.24679300539364</c:v>
                </c:pt>
                <c:pt idx="375">
                  <c:v>2.2563893385587326</c:v>
                </c:pt>
                <c:pt idx="376">
                  <c:v>2.265986494696504</c:v>
                </c:pt>
                <c:pt idx="377">
                  <c:v>2.2755844687938689</c:v>
                </c:pt>
                <c:pt idx="378">
                  <c:v>2.2851832558884961</c:v>
                </c:pt>
                <c:pt idx="379">
                  <c:v>2.2947828510679624</c:v>
                </c:pt>
                <c:pt idx="380">
                  <c:v>2.3043832494691547</c:v>
                </c:pt>
                <c:pt idx="381">
                  <c:v>2.3139844462775323</c:v>
                </c:pt>
                <c:pt idx="382">
                  <c:v>2.3235864367264618</c:v>
                </c:pt>
                <c:pt idx="383">
                  <c:v>2.3331892160965508</c:v>
                </c:pt>
                <c:pt idx="384">
                  <c:v>2.3427927797149959</c:v>
                </c:pt>
                <c:pt idx="385">
                  <c:v>2.3523971229549412</c:v>
                </c:pt>
                <c:pt idx="386">
                  <c:v>2.3620022412348463</c:v>
                </c:pt>
                <c:pt idx="387">
                  <c:v>2.3716081300178717</c:v>
                </c:pt>
                <c:pt idx="388">
                  <c:v>2.3812147848112648</c:v>
                </c:pt>
                <c:pt idx="389">
                  <c:v>2.3908222011657694</c:v>
                </c:pt>
                <c:pt idx="390">
                  <c:v>2.4004303746750306</c:v>
                </c:pt>
                <c:pt idx="391">
                  <c:v>2.4100393009750265</c:v>
                </c:pt>
                <c:pt idx="392">
                  <c:v>2.4196489757434905</c:v>
                </c:pt>
                <c:pt idx="393">
                  <c:v>2.4292593946993648</c:v>
                </c:pt>
                <c:pt idx="394">
                  <c:v>2.4388705536022464</c:v>
                </c:pt>
                <c:pt idx="395">
                  <c:v>2.4484824482518492</c:v>
                </c:pt>
                <c:pt idx="396">
                  <c:v>2.4580950744874759</c:v>
                </c:pt>
                <c:pt idx="397">
                  <c:v>2.467708428187497</c:v>
                </c:pt>
                <c:pt idx="398">
                  <c:v>2.4773225052688392</c:v>
                </c:pt>
                <c:pt idx="399">
                  <c:v>2.4869373016864804</c:v>
                </c:pt>
                <c:pt idx="400">
                  <c:v>2.4965528134329618</c:v>
                </c:pt>
                <c:pt idx="401">
                  <c:v>2.5061690365378912</c:v>
                </c:pt>
                <c:pt idx="402">
                  <c:v>2.5157859670674738</c:v>
                </c:pt>
                <c:pt idx="403">
                  <c:v>2.5254036011240348</c:v>
                </c:pt>
                <c:pt idx="404">
                  <c:v>2.535021934845564</c:v>
                </c:pt>
                <c:pt idx="405">
                  <c:v>2.5446409644052519</c:v>
                </c:pt>
                <c:pt idx="406">
                  <c:v>2.5542606860110522</c:v>
                </c:pt>
                <c:pt idx="407">
                  <c:v>2.5638810959052303</c:v>
                </c:pt>
                <c:pt idx="408">
                  <c:v>2.5735021903639406</c:v>
                </c:pt>
                <c:pt idx="409">
                  <c:v>2.5831239656967906</c:v>
                </c:pt>
                <c:pt idx="410">
                  <c:v>2.5927464182464326</c:v>
                </c:pt>
                <c:pt idx="411">
                  <c:v>2.6023695443881394</c:v>
                </c:pt>
                <c:pt idx="412">
                  <c:v>2.6119933405294056</c:v>
                </c:pt>
                <c:pt idx="413">
                  <c:v>2.6216178031095478</c:v>
                </c:pt>
                <c:pt idx="414">
                  <c:v>2.6312429285993066</c:v>
                </c:pt>
                <c:pt idx="415">
                  <c:v>2.6408687135004651</c:v>
                </c:pt>
                <c:pt idx="416">
                  <c:v>2.6504951543454673</c:v>
                </c:pt>
                <c:pt idx="417">
                  <c:v>2.6601222476970365</c:v>
                </c:pt>
                <c:pt idx="418">
                  <c:v>2.669749990147817</c:v>
                </c:pt>
                <c:pt idx="419">
                  <c:v>2.6793783783200031</c:v>
                </c:pt>
                <c:pt idx="420">
                  <c:v>2.6890074088649825</c:v>
                </c:pt>
                <c:pt idx="421">
                  <c:v>2.6986370784629878</c:v>
                </c:pt>
                <c:pt idx="422">
                  <c:v>2.7082673838227462</c:v>
                </c:pt>
                <c:pt idx="423">
                  <c:v>2.7178983216811412</c:v>
                </c:pt>
                <c:pt idx="424">
                  <c:v>2.7275298888028714</c:v>
                </c:pt>
                <c:pt idx="425">
                  <c:v>2.7371620819801286</c:v>
                </c:pt>
                <c:pt idx="426">
                  <c:v>2.7467948980322614</c:v>
                </c:pt>
                <c:pt idx="427">
                  <c:v>2.7564283338054634</c:v>
                </c:pt>
                <c:pt idx="428">
                  <c:v>2.7660623861724498</c:v>
                </c:pt>
                <c:pt idx="429">
                  <c:v>2.775697052032152</c:v>
                </c:pt>
                <c:pt idx="430">
                  <c:v>2.785332328309408</c:v>
                </c:pt>
                <c:pt idx="431">
                  <c:v>2.7949682119546613</c:v>
                </c:pt>
                <c:pt idx="432">
                  <c:v>2.8046046999436607</c:v>
                </c:pt>
                <c:pt idx="433">
                  <c:v>2.8142417892771725</c:v>
                </c:pt>
                <c:pt idx="434">
                  <c:v>2.8238794769806872</c:v>
                </c:pt>
                <c:pt idx="435">
                  <c:v>2.8335177601041397</c:v>
                </c:pt>
                <c:pt idx="436">
                  <c:v>2.8431566357216203</c:v>
                </c:pt>
                <c:pt idx="437">
                  <c:v>2.8527961009311094</c:v>
                </c:pt>
                <c:pt idx="438">
                  <c:v>2.8624361528541975</c:v>
                </c:pt>
                <c:pt idx="439">
                  <c:v>2.8720767886358249</c:v>
                </c:pt>
                <c:pt idx="440">
                  <c:v>2.8817180054440041</c:v>
                </c:pt>
                <c:pt idx="441">
                  <c:v>2.8913598004695746</c:v>
                </c:pt>
                <c:pt idx="442">
                  <c:v>2.9010021709259388</c:v>
                </c:pt>
                <c:pt idx="443">
                  <c:v>2.9106451140488052</c:v>
                </c:pt>
                <c:pt idx="444">
                  <c:v>2.9202886270959505</c:v>
                </c:pt>
                <c:pt idx="445">
                  <c:v>2.9299327073469628</c:v>
                </c:pt>
                <c:pt idx="446">
                  <c:v>2.9395773521030035</c:v>
                </c:pt>
                <c:pt idx="447">
                  <c:v>2.9492225586865715</c:v>
                </c:pt>
                <c:pt idx="448">
                  <c:v>2.9588683244412635</c:v>
                </c:pt>
                <c:pt idx="449">
                  <c:v>2.9685146467315429</c:v>
                </c:pt>
                <c:pt idx="450">
                  <c:v>2.9781615229425125</c:v>
                </c:pt>
                <c:pt idx="451">
                  <c:v>2.987808950479689</c:v>
                </c:pt>
                <c:pt idx="452">
                  <c:v>2.9974569267687774</c:v>
                </c:pt>
                <c:pt idx="453">
                  <c:v>3.0071054492554579</c:v>
                </c:pt>
                <c:pt idx="454">
                  <c:v>3.01675451540516</c:v>
                </c:pt>
                <c:pt idx="455">
                  <c:v>3.0264041227028597</c:v>
                </c:pt>
                <c:pt idx="456">
                  <c:v>3.0360542686528635</c:v>
                </c:pt>
                <c:pt idx="457">
                  <c:v>3.0457049507786036</c:v>
                </c:pt>
                <c:pt idx="458">
                  <c:v>3.0553561666224267</c:v>
                </c:pt>
                <c:pt idx="459">
                  <c:v>3.065007913745402</c:v>
                </c:pt>
                <c:pt idx="460">
                  <c:v>3.0746601897271173</c:v>
                </c:pt>
                <c:pt idx="461">
                  <c:v>3.0843129921654806</c:v>
                </c:pt>
                <c:pt idx="462">
                  <c:v>3.0939663186765332</c:v>
                </c:pt>
                <c:pt idx="463">
                  <c:v>3.103620166894248</c:v>
                </c:pt>
                <c:pt idx="464">
                  <c:v>3.1132745344703547</c:v>
                </c:pt>
                <c:pt idx="465">
                  <c:v>3.1229294190741399</c:v>
                </c:pt>
                <c:pt idx="466">
                  <c:v>3.1325848183922771</c:v>
                </c:pt>
                <c:pt idx="467">
                  <c:v>3.1422407301286359</c:v>
                </c:pt>
                <c:pt idx="468">
                  <c:v>3.1518971520041066</c:v>
                </c:pt>
                <c:pt idx="469">
                  <c:v>3.1615540817564267</c:v>
                </c:pt>
                <c:pt idx="470">
                  <c:v>3.1712115171400006</c:v>
                </c:pt>
                <c:pt idx="471">
                  <c:v>3.1808694559257487</c:v>
                </c:pt>
                <c:pt idx="472">
                  <c:v>3.1905278959008849</c:v>
                </c:pt>
                <c:pt idx="473">
                  <c:v>3.2001868348688243</c:v>
                </c:pt>
                <c:pt idx="474">
                  <c:v>3.2098462706489612</c:v>
                </c:pt>
                <c:pt idx="475">
                  <c:v>3.2195062010765354</c:v>
                </c:pt>
                <c:pt idx="476">
                  <c:v>3.2291666240024539</c:v>
                </c:pt>
                <c:pt idx="477">
                  <c:v>3.238827537293147</c:v>
                </c:pt>
                <c:pt idx="478">
                  <c:v>3.2484889388303997</c:v>
                </c:pt>
                <c:pt idx="479">
                  <c:v>3.2581508265112098</c:v>
                </c:pt>
                <c:pt idx="480">
                  <c:v>3.2678131982476231</c:v>
                </c:pt>
                <c:pt idx="481">
                  <c:v>3.277476051966592</c:v>
                </c:pt>
                <c:pt idx="482">
                  <c:v>3.2871393856098221</c:v>
                </c:pt>
                <c:pt idx="483">
                  <c:v>3.2968031971336278</c:v>
                </c:pt>
                <c:pt idx="484">
                  <c:v>3.3064674845087887</c:v>
                </c:pt>
                <c:pt idx="485">
                  <c:v>3.3161322457204019</c:v>
                </c:pt>
                <c:pt idx="486">
                  <c:v>3.325797478767746</c:v>
                </c:pt>
                <c:pt idx="487">
                  <c:v>3.3354631816641391</c:v>
                </c:pt>
                <c:pt idx="488">
                  <c:v>3.3451293524368033</c:v>
                </c:pt>
                <c:pt idx="489">
                  <c:v>3.3547959891267256</c:v>
                </c:pt>
                <c:pt idx="490">
                  <c:v>3.3644630897885248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5D1-433E-993E-D414CBF227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49529824"/>
        <c:axId val="1149530656"/>
      </c:scatterChart>
      <c:valAx>
        <c:axId val="11495298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Forward RF power Pfwd (W)</a:t>
                </a:r>
              </a:p>
            </c:rich>
          </c:tx>
          <c:overlay val="0"/>
        </c:title>
        <c:numFmt formatCode="0.0E+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149530656"/>
        <c:crosses val="autoZero"/>
        <c:crossBetween val="midCat"/>
      </c:valAx>
      <c:valAx>
        <c:axId val="1149530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Reflected RF power Prev (W)</a:t>
                </a:r>
              </a:p>
            </c:rich>
          </c:tx>
          <c:overlay val="0"/>
        </c:title>
        <c:numFmt formatCode="0.0E+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14952982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2455014879912361"/>
          <c:y val="0.38987919773603708"/>
          <c:w val="0.26365458634958144"/>
          <c:h val="0.1480199521554818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05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en-US" dirty="0"/>
              <a:t>Dissipation power </a:t>
            </a:r>
            <a:r>
              <a:rPr lang="en-US" dirty="0" smtClean="0"/>
              <a:t>at</a:t>
            </a:r>
            <a:r>
              <a:rPr lang="en-US" baseline="0" dirty="0" smtClean="0"/>
              <a:t> </a:t>
            </a:r>
            <a:r>
              <a:rPr lang="en-US" dirty="0" err="1" smtClean="0"/>
              <a:t>multipactor</a:t>
            </a:r>
            <a:r>
              <a:rPr lang="en-US" dirty="0"/>
              <a:t>: </a:t>
            </a:r>
            <a:br>
              <a:rPr lang="en-US" dirty="0"/>
            </a:br>
            <a:r>
              <a:rPr lang="en-US" dirty="0"/>
              <a:t>QWR085, MP @ </a:t>
            </a:r>
            <a:r>
              <a:rPr lang="en-US" dirty="0" err="1"/>
              <a:t>Ea</a:t>
            </a:r>
            <a:r>
              <a:rPr lang="en-US" dirty="0"/>
              <a:t> = 6 kV/m</a:t>
            </a:r>
          </a:p>
        </c:rich>
      </c:tx>
      <c:layout>
        <c:manualLayout>
          <c:xMode val="edge"/>
          <c:yMode val="edge"/>
          <c:x val="0.25897009180523417"/>
          <c:y val="3.0286835409650912E-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0584756022609452"/>
          <c:y val="0.12348806469659576"/>
          <c:w val="0.72490590642888586"/>
          <c:h val="0.73200424068064807"/>
        </c:manualLayout>
      </c:layout>
      <c:scatterChart>
        <c:scatterStyle val="lineMarker"/>
        <c:varyColors val="0"/>
        <c:ser>
          <c:idx val="1"/>
          <c:order val="0"/>
          <c:tx>
            <c:v>Qext = 1e5</c:v>
          </c:tx>
          <c:marker>
            <c:symbol val="none"/>
          </c:marker>
          <c:xVal>
            <c:numRef>
              <c:f>Qe_1e5!$A$10:$A$500</c:f>
              <c:numCache>
                <c:formatCode>0.00E+00</c:formatCode>
                <c:ptCount val="491"/>
                <c:pt idx="0">
                  <c:v>0</c:v>
                </c:pt>
                <c:pt idx="1">
                  <c:v>2.0000000000000001E-4</c:v>
                </c:pt>
                <c:pt idx="2">
                  <c:v>4.0000000000000002E-4</c:v>
                </c:pt>
                <c:pt idx="3">
                  <c:v>5.9999999999999995E-4</c:v>
                </c:pt>
                <c:pt idx="4">
                  <c:v>8.0000000000000004E-4</c:v>
                </c:pt>
                <c:pt idx="5">
                  <c:v>1E-3</c:v>
                </c:pt>
                <c:pt idx="6">
                  <c:v>1.1999999999999999E-3</c:v>
                </c:pt>
                <c:pt idx="7">
                  <c:v>1.4E-3</c:v>
                </c:pt>
                <c:pt idx="8">
                  <c:v>1.6000000000000001E-3</c:v>
                </c:pt>
                <c:pt idx="9">
                  <c:v>1.8E-3</c:v>
                </c:pt>
                <c:pt idx="10">
                  <c:v>2E-3</c:v>
                </c:pt>
                <c:pt idx="11">
                  <c:v>2.2000000000000001E-3</c:v>
                </c:pt>
                <c:pt idx="12">
                  <c:v>2.3999999999999998E-3</c:v>
                </c:pt>
                <c:pt idx="13">
                  <c:v>2.5999999999999999E-3</c:v>
                </c:pt>
                <c:pt idx="14">
                  <c:v>2.8E-3</c:v>
                </c:pt>
                <c:pt idx="15">
                  <c:v>3.0000000000000001E-3</c:v>
                </c:pt>
                <c:pt idx="16">
                  <c:v>3.2000000000000002E-3</c:v>
                </c:pt>
                <c:pt idx="17">
                  <c:v>3.3999999999999998E-3</c:v>
                </c:pt>
                <c:pt idx="18">
                  <c:v>3.5999999999999999E-3</c:v>
                </c:pt>
                <c:pt idx="19">
                  <c:v>3.8E-3</c:v>
                </c:pt>
                <c:pt idx="20">
                  <c:v>4.0000000000000001E-3</c:v>
                </c:pt>
                <c:pt idx="21">
                  <c:v>4.1999999999999997E-3</c:v>
                </c:pt>
                <c:pt idx="22">
                  <c:v>4.4000000000000003E-3</c:v>
                </c:pt>
                <c:pt idx="23">
                  <c:v>4.5999999999999999E-3</c:v>
                </c:pt>
                <c:pt idx="24">
                  <c:v>4.7999999999999996E-3</c:v>
                </c:pt>
                <c:pt idx="25">
                  <c:v>5.0000000000000001E-3</c:v>
                </c:pt>
                <c:pt idx="26">
                  <c:v>5.1999999999999998E-3</c:v>
                </c:pt>
                <c:pt idx="27">
                  <c:v>5.4000000000000003E-3</c:v>
                </c:pt>
                <c:pt idx="28">
                  <c:v>5.5999999999999999E-3</c:v>
                </c:pt>
                <c:pt idx="29">
                  <c:v>5.7999999999999996E-3</c:v>
                </c:pt>
                <c:pt idx="30">
                  <c:v>6.0000000000000001E-3</c:v>
                </c:pt>
                <c:pt idx="31">
                  <c:v>6.1999999999999998E-3</c:v>
                </c:pt>
                <c:pt idx="32">
                  <c:v>6.4000000000000003E-3</c:v>
                </c:pt>
                <c:pt idx="33">
                  <c:v>6.6E-3</c:v>
                </c:pt>
                <c:pt idx="34">
                  <c:v>6.7999999999999996E-3</c:v>
                </c:pt>
                <c:pt idx="35">
                  <c:v>7.0000000000000001E-3</c:v>
                </c:pt>
                <c:pt idx="36">
                  <c:v>7.1999999999999998E-3</c:v>
                </c:pt>
                <c:pt idx="37">
                  <c:v>7.4000000000000003E-3</c:v>
                </c:pt>
                <c:pt idx="38">
                  <c:v>7.6E-3</c:v>
                </c:pt>
                <c:pt idx="39">
                  <c:v>7.7999999999999996E-3</c:v>
                </c:pt>
                <c:pt idx="40">
                  <c:v>8.0000000000000002E-3</c:v>
                </c:pt>
                <c:pt idx="41">
                  <c:v>8.2000000000000007E-3</c:v>
                </c:pt>
                <c:pt idx="42">
                  <c:v>8.3999999999999995E-3</c:v>
                </c:pt>
                <c:pt idx="43">
                  <c:v>8.6E-3</c:v>
                </c:pt>
                <c:pt idx="44">
                  <c:v>8.8000000000000005E-3</c:v>
                </c:pt>
                <c:pt idx="45">
                  <c:v>8.9999999999999993E-3</c:v>
                </c:pt>
                <c:pt idx="46">
                  <c:v>9.1999999999999998E-3</c:v>
                </c:pt>
                <c:pt idx="47">
                  <c:v>9.4000000000000004E-3</c:v>
                </c:pt>
                <c:pt idx="48">
                  <c:v>9.5999999999999992E-3</c:v>
                </c:pt>
                <c:pt idx="49">
                  <c:v>9.7999999999999997E-3</c:v>
                </c:pt>
                <c:pt idx="50">
                  <c:v>0.01</c:v>
                </c:pt>
                <c:pt idx="51">
                  <c:v>1.0999999999999999E-2</c:v>
                </c:pt>
                <c:pt idx="52">
                  <c:v>1.2E-2</c:v>
                </c:pt>
                <c:pt idx="53">
                  <c:v>1.2999999999999999E-2</c:v>
                </c:pt>
                <c:pt idx="54">
                  <c:v>1.4E-2</c:v>
                </c:pt>
                <c:pt idx="55">
                  <c:v>1.4999999999999999E-2</c:v>
                </c:pt>
                <c:pt idx="56">
                  <c:v>1.6E-2</c:v>
                </c:pt>
                <c:pt idx="57">
                  <c:v>1.7000000000000001E-2</c:v>
                </c:pt>
                <c:pt idx="58">
                  <c:v>1.7999999999999999E-2</c:v>
                </c:pt>
                <c:pt idx="59">
                  <c:v>1.9E-2</c:v>
                </c:pt>
                <c:pt idx="60">
                  <c:v>0.02</c:v>
                </c:pt>
                <c:pt idx="61">
                  <c:v>2.1000000000000001E-2</c:v>
                </c:pt>
                <c:pt idx="62">
                  <c:v>2.1999999999999999E-2</c:v>
                </c:pt>
                <c:pt idx="63">
                  <c:v>2.3E-2</c:v>
                </c:pt>
                <c:pt idx="64">
                  <c:v>2.4E-2</c:v>
                </c:pt>
                <c:pt idx="65">
                  <c:v>2.5000000000000001E-2</c:v>
                </c:pt>
                <c:pt idx="66">
                  <c:v>2.5999999999999999E-2</c:v>
                </c:pt>
                <c:pt idx="67">
                  <c:v>2.7E-2</c:v>
                </c:pt>
                <c:pt idx="68">
                  <c:v>2.8000000000000001E-2</c:v>
                </c:pt>
                <c:pt idx="69">
                  <c:v>2.9000000000000001E-2</c:v>
                </c:pt>
                <c:pt idx="70">
                  <c:v>0.03</c:v>
                </c:pt>
                <c:pt idx="71">
                  <c:v>3.1E-2</c:v>
                </c:pt>
                <c:pt idx="72">
                  <c:v>3.2000000000000001E-2</c:v>
                </c:pt>
                <c:pt idx="73">
                  <c:v>3.3000000000000002E-2</c:v>
                </c:pt>
                <c:pt idx="74">
                  <c:v>3.4000000000000002E-2</c:v>
                </c:pt>
                <c:pt idx="75">
                  <c:v>3.5000000000000003E-2</c:v>
                </c:pt>
                <c:pt idx="76">
                  <c:v>3.5999999999999997E-2</c:v>
                </c:pt>
                <c:pt idx="77">
                  <c:v>3.6999999999999998E-2</c:v>
                </c:pt>
                <c:pt idx="78">
                  <c:v>3.7999999999999999E-2</c:v>
                </c:pt>
                <c:pt idx="79">
                  <c:v>3.9E-2</c:v>
                </c:pt>
                <c:pt idx="80">
                  <c:v>0.04</c:v>
                </c:pt>
                <c:pt idx="81">
                  <c:v>4.1000000000000002E-2</c:v>
                </c:pt>
                <c:pt idx="82">
                  <c:v>4.2000000000000003E-2</c:v>
                </c:pt>
                <c:pt idx="83">
                  <c:v>4.2999999999999997E-2</c:v>
                </c:pt>
                <c:pt idx="84">
                  <c:v>4.3999999999999997E-2</c:v>
                </c:pt>
                <c:pt idx="85">
                  <c:v>4.4999999999999998E-2</c:v>
                </c:pt>
                <c:pt idx="86">
                  <c:v>4.5999999999999999E-2</c:v>
                </c:pt>
                <c:pt idx="87">
                  <c:v>4.7E-2</c:v>
                </c:pt>
                <c:pt idx="88">
                  <c:v>4.8000000000000001E-2</c:v>
                </c:pt>
                <c:pt idx="89">
                  <c:v>4.9000000000000002E-2</c:v>
                </c:pt>
                <c:pt idx="90">
                  <c:v>0.05</c:v>
                </c:pt>
                <c:pt idx="91">
                  <c:v>5.0999999999999997E-2</c:v>
                </c:pt>
                <c:pt idx="92">
                  <c:v>5.1999999999999998E-2</c:v>
                </c:pt>
                <c:pt idx="93">
                  <c:v>5.2999999999999999E-2</c:v>
                </c:pt>
                <c:pt idx="94">
                  <c:v>5.3999999999999999E-2</c:v>
                </c:pt>
                <c:pt idx="95">
                  <c:v>5.5E-2</c:v>
                </c:pt>
                <c:pt idx="96">
                  <c:v>5.6000000000000001E-2</c:v>
                </c:pt>
                <c:pt idx="97">
                  <c:v>5.7000000000000002E-2</c:v>
                </c:pt>
                <c:pt idx="98">
                  <c:v>5.8000000000000003E-2</c:v>
                </c:pt>
                <c:pt idx="99">
                  <c:v>5.8999999999999997E-2</c:v>
                </c:pt>
                <c:pt idx="100">
                  <c:v>0.06</c:v>
                </c:pt>
                <c:pt idx="101">
                  <c:v>6.0999999999999999E-2</c:v>
                </c:pt>
                <c:pt idx="102">
                  <c:v>6.2E-2</c:v>
                </c:pt>
                <c:pt idx="103">
                  <c:v>6.3E-2</c:v>
                </c:pt>
                <c:pt idx="104">
                  <c:v>6.4000000000000001E-2</c:v>
                </c:pt>
                <c:pt idx="105">
                  <c:v>6.5000000000000002E-2</c:v>
                </c:pt>
                <c:pt idx="106">
                  <c:v>6.6000000000000003E-2</c:v>
                </c:pt>
                <c:pt idx="107">
                  <c:v>6.7000000000000004E-2</c:v>
                </c:pt>
                <c:pt idx="108">
                  <c:v>6.8000000000000005E-2</c:v>
                </c:pt>
                <c:pt idx="109">
                  <c:v>6.8999999999999895E-2</c:v>
                </c:pt>
                <c:pt idx="110">
                  <c:v>6.9999999999999896E-2</c:v>
                </c:pt>
                <c:pt idx="111">
                  <c:v>7.0999999999999994E-2</c:v>
                </c:pt>
                <c:pt idx="112">
                  <c:v>7.1999999999999897E-2</c:v>
                </c:pt>
                <c:pt idx="113">
                  <c:v>7.2999999999999898E-2</c:v>
                </c:pt>
                <c:pt idx="114">
                  <c:v>7.3999999999999899E-2</c:v>
                </c:pt>
                <c:pt idx="115">
                  <c:v>7.49999999999999E-2</c:v>
                </c:pt>
                <c:pt idx="116">
                  <c:v>7.5999999999999901E-2</c:v>
                </c:pt>
                <c:pt idx="117">
                  <c:v>7.6999999999999902E-2</c:v>
                </c:pt>
                <c:pt idx="118">
                  <c:v>7.7999999999999903E-2</c:v>
                </c:pt>
                <c:pt idx="119">
                  <c:v>7.8999999999999904E-2</c:v>
                </c:pt>
                <c:pt idx="120">
                  <c:v>7.9999999999999905E-2</c:v>
                </c:pt>
                <c:pt idx="121">
                  <c:v>8.0999999999999905E-2</c:v>
                </c:pt>
                <c:pt idx="122">
                  <c:v>8.1999999999999906E-2</c:v>
                </c:pt>
                <c:pt idx="123">
                  <c:v>8.2999999999999893E-2</c:v>
                </c:pt>
                <c:pt idx="124">
                  <c:v>8.3999999999999894E-2</c:v>
                </c:pt>
                <c:pt idx="125">
                  <c:v>8.4999999999999895E-2</c:v>
                </c:pt>
                <c:pt idx="126">
                  <c:v>8.5999999999999896E-2</c:v>
                </c:pt>
                <c:pt idx="127">
                  <c:v>8.6999999999999897E-2</c:v>
                </c:pt>
                <c:pt idx="128">
                  <c:v>8.7999999999999898E-2</c:v>
                </c:pt>
                <c:pt idx="129">
                  <c:v>8.8999999999999899E-2</c:v>
                </c:pt>
                <c:pt idx="130">
                  <c:v>8.99999999999999E-2</c:v>
                </c:pt>
                <c:pt idx="131">
                  <c:v>9.09999999999999E-2</c:v>
                </c:pt>
                <c:pt idx="132">
                  <c:v>9.1999999999999901E-2</c:v>
                </c:pt>
                <c:pt idx="133">
                  <c:v>9.2999999999999902E-2</c:v>
                </c:pt>
                <c:pt idx="134">
                  <c:v>9.3999999999999903E-2</c:v>
                </c:pt>
                <c:pt idx="135">
                  <c:v>9.4999999999999904E-2</c:v>
                </c:pt>
                <c:pt idx="136">
                  <c:v>9.5999999999999905E-2</c:v>
                </c:pt>
                <c:pt idx="137">
                  <c:v>9.6999999999999906E-2</c:v>
                </c:pt>
                <c:pt idx="138">
                  <c:v>9.7999999999999907E-2</c:v>
                </c:pt>
                <c:pt idx="139">
                  <c:v>9.8999999999999894E-2</c:v>
                </c:pt>
                <c:pt idx="140">
                  <c:v>9.9999999999999895E-2</c:v>
                </c:pt>
                <c:pt idx="141">
                  <c:v>0.11</c:v>
                </c:pt>
                <c:pt idx="142">
                  <c:v>0.12</c:v>
                </c:pt>
                <c:pt idx="143">
                  <c:v>0.13</c:v>
                </c:pt>
                <c:pt idx="144">
                  <c:v>0.14000000000000001</c:v>
                </c:pt>
                <c:pt idx="145">
                  <c:v>0.15</c:v>
                </c:pt>
                <c:pt idx="146">
                  <c:v>0.160000000000001</c:v>
                </c:pt>
                <c:pt idx="147">
                  <c:v>0.17000000000000101</c:v>
                </c:pt>
                <c:pt idx="148">
                  <c:v>0.18000000000000099</c:v>
                </c:pt>
                <c:pt idx="149">
                  <c:v>0.190000000000001</c:v>
                </c:pt>
                <c:pt idx="150">
                  <c:v>0.20000000000000101</c:v>
                </c:pt>
                <c:pt idx="151">
                  <c:v>0.21000000000000099</c:v>
                </c:pt>
                <c:pt idx="152">
                  <c:v>0.220000000000001</c:v>
                </c:pt>
                <c:pt idx="153">
                  <c:v>0.23000000000000101</c:v>
                </c:pt>
                <c:pt idx="154">
                  <c:v>0.24000000000000099</c:v>
                </c:pt>
                <c:pt idx="155">
                  <c:v>0.250000000000002</c:v>
                </c:pt>
                <c:pt idx="156">
                  <c:v>0.26000000000000201</c:v>
                </c:pt>
                <c:pt idx="157">
                  <c:v>0.27000000000000202</c:v>
                </c:pt>
                <c:pt idx="158">
                  <c:v>0.28000000000000203</c:v>
                </c:pt>
                <c:pt idx="159">
                  <c:v>0.29000000000000198</c:v>
                </c:pt>
                <c:pt idx="160">
                  <c:v>0.30000000000000199</c:v>
                </c:pt>
                <c:pt idx="161">
                  <c:v>0.310000000000002</c:v>
                </c:pt>
                <c:pt idx="162">
                  <c:v>0.32000000000000201</c:v>
                </c:pt>
                <c:pt idx="163">
                  <c:v>0.33000000000000201</c:v>
                </c:pt>
                <c:pt idx="164">
                  <c:v>0.34000000000000302</c:v>
                </c:pt>
                <c:pt idx="165">
                  <c:v>0.35000000000000298</c:v>
                </c:pt>
                <c:pt idx="166">
                  <c:v>0.36000000000000298</c:v>
                </c:pt>
                <c:pt idx="167">
                  <c:v>0.37000000000000299</c:v>
                </c:pt>
                <c:pt idx="168">
                  <c:v>0.380000000000003</c:v>
                </c:pt>
                <c:pt idx="169">
                  <c:v>0.39000000000000301</c:v>
                </c:pt>
                <c:pt idx="170">
                  <c:v>0.40000000000000302</c:v>
                </c:pt>
                <c:pt idx="171">
                  <c:v>0.41000000000000297</c:v>
                </c:pt>
                <c:pt idx="172">
                  <c:v>0.42000000000000298</c:v>
                </c:pt>
                <c:pt idx="173">
                  <c:v>0.43000000000000399</c:v>
                </c:pt>
                <c:pt idx="174">
                  <c:v>0.440000000000004</c:v>
                </c:pt>
                <c:pt idx="175">
                  <c:v>0.45000000000000401</c:v>
                </c:pt>
                <c:pt idx="176">
                  <c:v>0.46000000000000402</c:v>
                </c:pt>
                <c:pt idx="177">
                  <c:v>0.47000000000000403</c:v>
                </c:pt>
                <c:pt idx="178">
                  <c:v>0.48000000000000398</c:v>
                </c:pt>
                <c:pt idx="179">
                  <c:v>0.49000000000000399</c:v>
                </c:pt>
                <c:pt idx="180">
                  <c:v>0.500000000000004</c:v>
                </c:pt>
                <c:pt idx="181">
                  <c:v>0.51000000000000401</c:v>
                </c:pt>
                <c:pt idx="182">
                  <c:v>0.52000000000000401</c:v>
                </c:pt>
                <c:pt idx="183">
                  <c:v>0.53000000000000502</c:v>
                </c:pt>
                <c:pt idx="184">
                  <c:v>0.54000000000000503</c:v>
                </c:pt>
                <c:pt idx="185">
                  <c:v>0.55000000000000504</c:v>
                </c:pt>
                <c:pt idx="186">
                  <c:v>0.56000000000000505</c:v>
                </c:pt>
                <c:pt idx="187">
                  <c:v>0.57000000000000495</c:v>
                </c:pt>
                <c:pt idx="188">
                  <c:v>0.58000000000000496</c:v>
                </c:pt>
                <c:pt idx="189">
                  <c:v>0.59000000000000496</c:v>
                </c:pt>
                <c:pt idx="190">
                  <c:v>0.60000000000000497</c:v>
                </c:pt>
                <c:pt idx="191">
                  <c:v>0.61000000000000498</c:v>
                </c:pt>
                <c:pt idx="192">
                  <c:v>0.62000000000000599</c:v>
                </c:pt>
                <c:pt idx="193">
                  <c:v>0.630000000000006</c:v>
                </c:pt>
                <c:pt idx="194">
                  <c:v>0.64000000000000601</c:v>
                </c:pt>
                <c:pt idx="195">
                  <c:v>0.65000000000000602</c:v>
                </c:pt>
                <c:pt idx="196">
                  <c:v>0.66000000000000603</c:v>
                </c:pt>
                <c:pt idx="197">
                  <c:v>0.67000000000000604</c:v>
                </c:pt>
                <c:pt idx="198">
                  <c:v>0.68000000000000604</c:v>
                </c:pt>
                <c:pt idx="199">
                  <c:v>0.69000000000000605</c:v>
                </c:pt>
                <c:pt idx="200">
                  <c:v>0.70000000000000595</c:v>
                </c:pt>
                <c:pt idx="201">
                  <c:v>0.71000000000000596</c:v>
                </c:pt>
                <c:pt idx="202">
                  <c:v>0.72000000000000697</c:v>
                </c:pt>
                <c:pt idx="203">
                  <c:v>0.73000000000000698</c:v>
                </c:pt>
                <c:pt idx="204">
                  <c:v>0.74000000000000699</c:v>
                </c:pt>
                <c:pt idx="205">
                  <c:v>0.75000000000000699</c:v>
                </c:pt>
                <c:pt idx="206">
                  <c:v>0.760000000000007</c:v>
                </c:pt>
                <c:pt idx="207">
                  <c:v>0.77000000000000701</c:v>
                </c:pt>
                <c:pt idx="208">
                  <c:v>0.78000000000000702</c:v>
                </c:pt>
                <c:pt idx="209">
                  <c:v>0.79000000000000703</c:v>
                </c:pt>
                <c:pt idx="210">
                  <c:v>0.80000000000000704</c:v>
                </c:pt>
                <c:pt idx="211">
                  <c:v>0.81000000000000805</c:v>
                </c:pt>
                <c:pt idx="212">
                  <c:v>0.82000000000000794</c:v>
                </c:pt>
                <c:pt idx="213">
                  <c:v>0.83000000000000795</c:v>
                </c:pt>
                <c:pt idx="214">
                  <c:v>0.84000000000000796</c:v>
                </c:pt>
                <c:pt idx="215">
                  <c:v>0.85000000000000797</c:v>
                </c:pt>
                <c:pt idx="216">
                  <c:v>0.86000000000000798</c:v>
                </c:pt>
                <c:pt idx="217">
                  <c:v>0.87000000000000799</c:v>
                </c:pt>
                <c:pt idx="218">
                  <c:v>0.880000000000008</c:v>
                </c:pt>
                <c:pt idx="219">
                  <c:v>0.89000000000000801</c:v>
                </c:pt>
                <c:pt idx="220">
                  <c:v>0.90000000000000802</c:v>
                </c:pt>
                <c:pt idx="221">
                  <c:v>0.91000000000000902</c:v>
                </c:pt>
                <c:pt idx="222">
                  <c:v>0.92000000000000903</c:v>
                </c:pt>
                <c:pt idx="223">
                  <c:v>0.93000000000000904</c:v>
                </c:pt>
                <c:pt idx="224">
                  <c:v>0.94000000000000905</c:v>
                </c:pt>
                <c:pt idx="225">
                  <c:v>0.95000000000000895</c:v>
                </c:pt>
                <c:pt idx="226">
                  <c:v>0.96000000000000896</c:v>
                </c:pt>
                <c:pt idx="227">
                  <c:v>0.97000000000000897</c:v>
                </c:pt>
                <c:pt idx="228">
                  <c:v>0.98000000000000898</c:v>
                </c:pt>
                <c:pt idx="229">
                  <c:v>0.99000000000000898</c:v>
                </c:pt>
                <c:pt idx="230">
                  <c:v>1.00000000000001</c:v>
                </c:pt>
                <c:pt idx="231">
                  <c:v>1.01000000000001</c:v>
                </c:pt>
                <c:pt idx="232">
                  <c:v>1.02000000000001</c:v>
                </c:pt>
                <c:pt idx="233">
                  <c:v>1.03000000000001</c:v>
                </c:pt>
                <c:pt idx="234">
                  <c:v>1.04000000000001</c:v>
                </c:pt>
                <c:pt idx="235">
                  <c:v>1.05000000000001</c:v>
                </c:pt>
                <c:pt idx="236">
                  <c:v>1.06000000000001</c:v>
                </c:pt>
                <c:pt idx="237">
                  <c:v>1.0700000000000101</c:v>
                </c:pt>
                <c:pt idx="238">
                  <c:v>1.0800000000000101</c:v>
                </c:pt>
                <c:pt idx="239">
                  <c:v>1.0900000000000101</c:v>
                </c:pt>
                <c:pt idx="240">
                  <c:v>1.1000000000000101</c:v>
                </c:pt>
                <c:pt idx="241">
                  <c:v>1.1100000000000101</c:v>
                </c:pt>
                <c:pt idx="242">
                  <c:v>1.1200000000000101</c:v>
                </c:pt>
                <c:pt idx="243">
                  <c:v>1.1300000000000101</c:v>
                </c:pt>
                <c:pt idx="244">
                  <c:v>1.1400000000000099</c:v>
                </c:pt>
                <c:pt idx="245">
                  <c:v>1.1500000000000099</c:v>
                </c:pt>
                <c:pt idx="246">
                  <c:v>1.1600000000000099</c:v>
                </c:pt>
                <c:pt idx="247">
                  <c:v>1.1700000000000099</c:v>
                </c:pt>
                <c:pt idx="248">
                  <c:v>1.1800000000000099</c:v>
                </c:pt>
                <c:pt idx="249">
                  <c:v>1.1900000000000099</c:v>
                </c:pt>
                <c:pt idx="250">
                  <c:v>1.2000000000000099</c:v>
                </c:pt>
                <c:pt idx="251">
                  <c:v>1.21000000000001</c:v>
                </c:pt>
                <c:pt idx="252">
                  <c:v>1.22000000000001</c:v>
                </c:pt>
                <c:pt idx="253">
                  <c:v>1.23000000000001</c:v>
                </c:pt>
                <c:pt idx="254">
                  <c:v>1.24000000000001</c:v>
                </c:pt>
                <c:pt idx="255">
                  <c:v>1.25000000000001</c:v>
                </c:pt>
                <c:pt idx="256">
                  <c:v>1.26000000000001</c:v>
                </c:pt>
                <c:pt idx="257">
                  <c:v>1.27000000000001</c:v>
                </c:pt>
                <c:pt idx="258">
                  <c:v>1.28000000000001</c:v>
                </c:pt>
                <c:pt idx="259">
                  <c:v>1.29000000000001</c:v>
                </c:pt>
                <c:pt idx="260">
                  <c:v>1.30000000000001</c:v>
                </c:pt>
                <c:pt idx="261">
                  <c:v>1.31000000000001</c:v>
                </c:pt>
                <c:pt idx="262">
                  <c:v>1.3200000000000101</c:v>
                </c:pt>
                <c:pt idx="263">
                  <c:v>1.3300000000000101</c:v>
                </c:pt>
                <c:pt idx="264">
                  <c:v>1.3400000000000101</c:v>
                </c:pt>
                <c:pt idx="265">
                  <c:v>1.3500000000000101</c:v>
                </c:pt>
                <c:pt idx="266">
                  <c:v>1.3600000000000101</c:v>
                </c:pt>
                <c:pt idx="267">
                  <c:v>1.3700000000000101</c:v>
                </c:pt>
                <c:pt idx="268">
                  <c:v>1.3800000000000101</c:v>
                </c:pt>
                <c:pt idx="269">
                  <c:v>1.3900000000000099</c:v>
                </c:pt>
                <c:pt idx="270">
                  <c:v>1.4000000000000099</c:v>
                </c:pt>
                <c:pt idx="271">
                  <c:v>1.4100000000000099</c:v>
                </c:pt>
                <c:pt idx="272">
                  <c:v>1.4200000000000099</c:v>
                </c:pt>
                <c:pt idx="273">
                  <c:v>1.4300000000000099</c:v>
                </c:pt>
                <c:pt idx="274">
                  <c:v>1.4400000000000099</c:v>
                </c:pt>
                <c:pt idx="275">
                  <c:v>1.4500000000000099</c:v>
                </c:pt>
                <c:pt idx="276">
                  <c:v>1.46000000000001</c:v>
                </c:pt>
                <c:pt idx="277">
                  <c:v>1.47000000000001</c:v>
                </c:pt>
                <c:pt idx="278">
                  <c:v>1.48000000000001</c:v>
                </c:pt>
                <c:pt idx="279">
                  <c:v>1.49000000000001</c:v>
                </c:pt>
                <c:pt idx="280">
                  <c:v>1.50000000000001</c:v>
                </c:pt>
                <c:pt idx="281">
                  <c:v>1.51000000000002</c:v>
                </c:pt>
                <c:pt idx="282">
                  <c:v>1.52000000000002</c:v>
                </c:pt>
                <c:pt idx="283">
                  <c:v>1.53000000000002</c:v>
                </c:pt>
                <c:pt idx="284">
                  <c:v>1.54000000000002</c:v>
                </c:pt>
                <c:pt idx="285">
                  <c:v>1.55000000000002</c:v>
                </c:pt>
                <c:pt idx="286">
                  <c:v>1.56000000000002</c:v>
                </c:pt>
                <c:pt idx="287">
                  <c:v>1.57000000000002</c:v>
                </c:pt>
                <c:pt idx="288">
                  <c:v>1.5800000000000201</c:v>
                </c:pt>
                <c:pt idx="289">
                  <c:v>1.5900000000000201</c:v>
                </c:pt>
                <c:pt idx="290">
                  <c:v>1.6000000000000201</c:v>
                </c:pt>
                <c:pt idx="291">
                  <c:v>1.6100000000000201</c:v>
                </c:pt>
                <c:pt idx="292">
                  <c:v>1.6200000000000201</c:v>
                </c:pt>
                <c:pt idx="293">
                  <c:v>1.6300000000000201</c:v>
                </c:pt>
                <c:pt idx="294">
                  <c:v>1.6400000000000201</c:v>
                </c:pt>
                <c:pt idx="295">
                  <c:v>1.6500000000000199</c:v>
                </c:pt>
                <c:pt idx="296">
                  <c:v>1.6600000000000199</c:v>
                </c:pt>
                <c:pt idx="297">
                  <c:v>1.6700000000000199</c:v>
                </c:pt>
                <c:pt idx="298">
                  <c:v>1.6800000000000199</c:v>
                </c:pt>
                <c:pt idx="299">
                  <c:v>1.6900000000000199</c:v>
                </c:pt>
                <c:pt idx="300">
                  <c:v>1.7000000000000199</c:v>
                </c:pt>
                <c:pt idx="301">
                  <c:v>1.7100000000000199</c:v>
                </c:pt>
                <c:pt idx="302">
                  <c:v>1.72000000000002</c:v>
                </c:pt>
                <c:pt idx="303">
                  <c:v>1.73000000000002</c:v>
                </c:pt>
                <c:pt idx="304">
                  <c:v>1.74000000000002</c:v>
                </c:pt>
                <c:pt idx="305">
                  <c:v>1.75000000000002</c:v>
                </c:pt>
                <c:pt idx="306">
                  <c:v>1.76000000000002</c:v>
                </c:pt>
                <c:pt idx="307">
                  <c:v>1.77000000000002</c:v>
                </c:pt>
                <c:pt idx="308">
                  <c:v>1.78000000000002</c:v>
                </c:pt>
                <c:pt idx="309">
                  <c:v>1.79000000000002</c:v>
                </c:pt>
                <c:pt idx="310">
                  <c:v>1.80000000000002</c:v>
                </c:pt>
                <c:pt idx="311">
                  <c:v>1.81000000000002</c:v>
                </c:pt>
                <c:pt idx="312">
                  <c:v>1.82000000000002</c:v>
                </c:pt>
                <c:pt idx="313">
                  <c:v>1.8300000000000201</c:v>
                </c:pt>
                <c:pt idx="314">
                  <c:v>1.8400000000000201</c:v>
                </c:pt>
                <c:pt idx="315">
                  <c:v>1.8500000000000201</c:v>
                </c:pt>
                <c:pt idx="316">
                  <c:v>1.8600000000000201</c:v>
                </c:pt>
                <c:pt idx="317">
                  <c:v>1.8700000000000201</c:v>
                </c:pt>
                <c:pt idx="318">
                  <c:v>1.8800000000000201</c:v>
                </c:pt>
                <c:pt idx="319">
                  <c:v>1.8900000000000201</c:v>
                </c:pt>
                <c:pt idx="320">
                  <c:v>1.9000000000000199</c:v>
                </c:pt>
                <c:pt idx="321">
                  <c:v>1.9100000000000199</c:v>
                </c:pt>
                <c:pt idx="322">
                  <c:v>1.9200000000000199</c:v>
                </c:pt>
                <c:pt idx="323">
                  <c:v>1.9300000000000199</c:v>
                </c:pt>
                <c:pt idx="324">
                  <c:v>1.9400000000000199</c:v>
                </c:pt>
                <c:pt idx="325">
                  <c:v>1.9500000000000199</c:v>
                </c:pt>
                <c:pt idx="326">
                  <c:v>1.9600000000000199</c:v>
                </c:pt>
                <c:pt idx="327">
                  <c:v>1.97000000000002</c:v>
                </c:pt>
                <c:pt idx="328">
                  <c:v>1.98000000000002</c:v>
                </c:pt>
                <c:pt idx="329">
                  <c:v>1.99000000000002</c:v>
                </c:pt>
                <c:pt idx="330">
                  <c:v>2.00000000000002</c:v>
                </c:pt>
                <c:pt idx="331">
                  <c:v>2.0100000000000202</c:v>
                </c:pt>
                <c:pt idx="332">
                  <c:v>2.02000000000002</c:v>
                </c:pt>
                <c:pt idx="333">
                  <c:v>2.0300000000000198</c:v>
                </c:pt>
                <c:pt idx="334">
                  <c:v>2.04000000000002</c:v>
                </c:pt>
                <c:pt idx="335">
                  <c:v>2.0500000000000198</c:v>
                </c:pt>
                <c:pt idx="336">
                  <c:v>2.06000000000002</c:v>
                </c:pt>
                <c:pt idx="337">
                  <c:v>2.0700000000000198</c:v>
                </c:pt>
                <c:pt idx="338">
                  <c:v>2.0800000000000201</c:v>
                </c:pt>
                <c:pt idx="339">
                  <c:v>2.0900000000000198</c:v>
                </c:pt>
                <c:pt idx="340">
                  <c:v>2.1000000000000201</c:v>
                </c:pt>
                <c:pt idx="341">
                  <c:v>2.1100000000000199</c:v>
                </c:pt>
                <c:pt idx="342">
                  <c:v>2.1200000000000201</c:v>
                </c:pt>
                <c:pt idx="343">
                  <c:v>2.1300000000000199</c:v>
                </c:pt>
                <c:pt idx="344">
                  <c:v>2.1400000000000201</c:v>
                </c:pt>
                <c:pt idx="345">
                  <c:v>2.1500000000000199</c:v>
                </c:pt>
                <c:pt idx="346">
                  <c:v>2.1600000000000201</c:v>
                </c:pt>
                <c:pt idx="347">
                  <c:v>2.1700000000000199</c:v>
                </c:pt>
                <c:pt idx="348">
                  <c:v>2.1800000000000201</c:v>
                </c:pt>
                <c:pt idx="349">
                  <c:v>2.1900000000000199</c:v>
                </c:pt>
                <c:pt idx="350">
                  <c:v>2.2000000000000202</c:v>
                </c:pt>
                <c:pt idx="351">
                  <c:v>2.2100000000000199</c:v>
                </c:pt>
                <c:pt idx="352">
                  <c:v>2.2200000000000202</c:v>
                </c:pt>
                <c:pt idx="353">
                  <c:v>2.23000000000002</c:v>
                </c:pt>
                <c:pt idx="354">
                  <c:v>2.2400000000000202</c:v>
                </c:pt>
                <c:pt idx="355">
                  <c:v>2.25000000000002</c:v>
                </c:pt>
                <c:pt idx="356">
                  <c:v>2.2600000000000202</c:v>
                </c:pt>
                <c:pt idx="357">
                  <c:v>2.27000000000002</c:v>
                </c:pt>
                <c:pt idx="358">
                  <c:v>2.2800000000000198</c:v>
                </c:pt>
                <c:pt idx="359">
                  <c:v>2.29000000000002</c:v>
                </c:pt>
                <c:pt idx="360">
                  <c:v>2.3000000000000198</c:v>
                </c:pt>
                <c:pt idx="361">
                  <c:v>2.31000000000002</c:v>
                </c:pt>
                <c:pt idx="362">
                  <c:v>2.3200000000000198</c:v>
                </c:pt>
                <c:pt idx="363">
                  <c:v>2.3300000000000201</c:v>
                </c:pt>
                <c:pt idx="364">
                  <c:v>2.3400000000000198</c:v>
                </c:pt>
                <c:pt idx="365">
                  <c:v>2.3500000000000201</c:v>
                </c:pt>
                <c:pt idx="366">
                  <c:v>2.3600000000000199</c:v>
                </c:pt>
                <c:pt idx="367">
                  <c:v>2.3700000000000201</c:v>
                </c:pt>
                <c:pt idx="368">
                  <c:v>2.3800000000000199</c:v>
                </c:pt>
                <c:pt idx="369">
                  <c:v>2.3900000000000201</c:v>
                </c:pt>
                <c:pt idx="370">
                  <c:v>2.4000000000000199</c:v>
                </c:pt>
                <c:pt idx="371">
                  <c:v>2.4100000000000201</c:v>
                </c:pt>
                <c:pt idx="372">
                  <c:v>2.4200000000000199</c:v>
                </c:pt>
                <c:pt idx="373">
                  <c:v>2.4300000000000201</c:v>
                </c:pt>
                <c:pt idx="374">
                  <c:v>2.4400000000000199</c:v>
                </c:pt>
                <c:pt idx="375">
                  <c:v>2.4500000000000202</c:v>
                </c:pt>
                <c:pt idx="376">
                  <c:v>2.4600000000000302</c:v>
                </c:pt>
                <c:pt idx="377">
                  <c:v>2.4700000000000202</c:v>
                </c:pt>
                <c:pt idx="378">
                  <c:v>2.4800000000000302</c:v>
                </c:pt>
                <c:pt idx="379">
                  <c:v>2.49000000000003</c:v>
                </c:pt>
                <c:pt idx="380">
                  <c:v>2.5000000000000302</c:v>
                </c:pt>
                <c:pt idx="381">
                  <c:v>2.51000000000003</c:v>
                </c:pt>
                <c:pt idx="382">
                  <c:v>2.5200000000000302</c:v>
                </c:pt>
                <c:pt idx="383">
                  <c:v>2.53000000000003</c:v>
                </c:pt>
                <c:pt idx="384">
                  <c:v>2.5400000000000298</c:v>
                </c:pt>
                <c:pt idx="385">
                  <c:v>2.55000000000003</c:v>
                </c:pt>
                <c:pt idx="386">
                  <c:v>2.5600000000000298</c:v>
                </c:pt>
                <c:pt idx="387">
                  <c:v>2.57000000000003</c:v>
                </c:pt>
                <c:pt idx="388">
                  <c:v>2.5800000000000298</c:v>
                </c:pt>
                <c:pt idx="389">
                  <c:v>2.5900000000000301</c:v>
                </c:pt>
                <c:pt idx="390">
                  <c:v>2.6000000000000298</c:v>
                </c:pt>
                <c:pt idx="391">
                  <c:v>2.6100000000000301</c:v>
                </c:pt>
                <c:pt idx="392">
                  <c:v>2.6200000000000299</c:v>
                </c:pt>
                <c:pt idx="393">
                  <c:v>2.6300000000000301</c:v>
                </c:pt>
                <c:pt idx="394">
                  <c:v>2.6400000000000299</c:v>
                </c:pt>
                <c:pt idx="395">
                  <c:v>2.6500000000000301</c:v>
                </c:pt>
                <c:pt idx="396">
                  <c:v>2.6600000000000299</c:v>
                </c:pt>
                <c:pt idx="397">
                  <c:v>2.6700000000000301</c:v>
                </c:pt>
                <c:pt idx="398">
                  <c:v>2.6800000000000299</c:v>
                </c:pt>
                <c:pt idx="399">
                  <c:v>2.6900000000000301</c:v>
                </c:pt>
                <c:pt idx="400">
                  <c:v>2.7000000000000299</c:v>
                </c:pt>
                <c:pt idx="401">
                  <c:v>2.7100000000000302</c:v>
                </c:pt>
                <c:pt idx="402">
                  <c:v>2.7200000000000299</c:v>
                </c:pt>
                <c:pt idx="403">
                  <c:v>2.7300000000000302</c:v>
                </c:pt>
                <c:pt idx="404">
                  <c:v>2.74000000000003</c:v>
                </c:pt>
                <c:pt idx="405">
                  <c:v>2.7500000000000302</c:v>
                </c:pt>
                <c:pt idx="406">
                  <c:v>2.76000000000003</c:v>
                </c:pt>
                <c:pt idx="407">
                  <c:v>2.7700000000000302</c:v>
                </c:pt>
                <c:pt idx="408">
                  <c:v>2.78000000000003</c:v>
                </c:pt>
                <c:pt idx="409">
                  <c:v>2.7900000000000298</c:v>
                </c:pt>
                <c:pt idx="410">
                  <c:v>2.80000000000003</c:v>
                </c:pt>
                <c:pt idx="411">
                  <c:v>2.8100000000000298</c:v>
                </c:pt>
                <c:pt idx="412">
                  <c:v>2.82000000000003</c:v>
                </c:pt>
                <c:pt idx="413">
                  <c:v>2.8300000000000298</c:v>
                </c:pt>
                <c:pt idx="414">
                  <c:v>2.8400000000000301</c:v>
                </c:pt>
                <c:pt idx="415">
                  <c:v>2.8500000000000298</c:v>
                </c:pt>
                <c:pt idx="416">
                  <c:v>2.8600000000000301</c:v>
                </c:pt>
                <c:pt idx="417">
                  <c:v>2.8700000000000299</c:v>
                </c:pt>
                <c:pt idx="418">
                  <c:v>2.8800000000000301</c:v>
                </c:pt>
                <c:pt idx="419">
                  <c:v>2.8900000000000299</c:v>
                </c:pt>
                <c:pt idx="420">
                  <c:v>2.9000000000000301</c:v>
                </c:pt>
                <c:pt idx="421">
                  <c:v>2.9100000000000299</c:v>
                </c:pt>
                <c:pt idx="422">
                  <c:v>2.9200000000000301</c:v>
                </c:pt>
                <c:pt idx="423">
                  <c:v>2.9300000000000299</c:v>
                </c:pt>
                <c:pt idx="424">
                  <c:v>2.9400000000000301</c:v>
                </c:pt>
                <c:pt idx="425">
                  <c:v>2.9500000000000299</c:v>
                </c:pt>
                <c:pt idx="426">
                  <c:v>2.9600000000000302</c:v>
                </c:pt>
                <c:pt idx="427">
                  <c:v>2.9700000000000299</c:v>
                </c:pt>
                <c:pt idx="428">
                  <c:v>2.9800000000000302</c:v>
                </c:pt>
                <c:pt idx="429">
                  <c:v>2.99000000000003</c:v>
                </c:pt>
                <c:pt idx="430">
                  <c:v>3.0000000000000302</c:v>
                </c:pt>
                <c:pt idx="431">
                  <c:v>3.01000000000003</c:v>
                </c:pt>
                <c:pt idx="432">
                  <c:v>3.0200000000000302</c:v>
                </c:pt>
                <c:pt idx="433">
                  <c:v>3.03000000000003</c:v>
                </c:pt>
                <c:pt idx="434">
                  <c:v>3.0400000000000298</c:v>
                </c:pt>
                <c:pt idx="435">
                  <c:v>3.05000000000003</c:v>
                </c:pt>
                <c:pt idx="436">
                  <c:v>3.0600000000000298</c:v>
                </c:pt>
                <c:pt idx="437">
                  <c:v>3.07000000000003</c:v>
                </c:pt>
                <c:pt idx="438">
                  <c:v>3.0800000000000298</c:v>
                </c:pt>
                <c:pt idx="439">
                  <c:v>3.0900000000000301</c:v>
                </c:pt>
                <c:pt idx="440">
                  <c:v>3.1000000000000298</c:v>
                </c:pt>
                <c:pt idx="441">
                  <c:v>3.1100000000000301</c:v>
                </c:pt>
                <c:pt idx="442">
                  <c:v>3.1200000000000299</c:v>
                </c:pt>
                <c:pt idx="443">
                  <c:v>3.1300000000000301</c:v>
                </c:pt>
                <c:pt idx="444">
                  <c:v>3.1400000000000299</c:v>
                </c:pt>
                <c:pt idx="445">
                  <c:v>3.1500000000000301</c:v>
                </c:pt>
                <c:pt idx="446">
                  <c:v>3.1600000000000299</c:v>
                </c:pt>
                <c:pt idx="447">
                  <c:v>3.1700000000000301</c:v>
                </c:pt>
                <c:pt idx="448">
                  <c:v>3.1800000000000299</c:v>
                </c:pt>
                <c:pt idx="449">
                  <c:v>3.1900000000000301</c:v>
                </c:pt>
                <c:pt idx="450">
                  <c:v>3.2000000000000299</c:v>
                </c:pt>
                <c:pt idx="451">
                  <c:v>3.2100000000000302</c:v>
                </c:pt>
                <c:pt idx="452">
                  <c:v>3.2200000000000299</c:v>
                </c:pt>
                <c:pt idx="453">
                  <c:v>3.2300000000000302</c:v>
                </c:pt>
                <c:pt idx="454">
                  <c:v>3.24000000000003</c:v>
                </c:pt>
                <c:pt idx="455">
                  <c:v>3.2500000000000302</c:v>
                </c:pt>
                <c:pt idx="456">
                  <c:v>3.26000000000003</c:v>
                </c:pt>
                <c:pt idx="457">
                  <c:v>3.2700000000000302</c:v>
                </c:pt>
                <c:pt idx="458">
                  <c:v>3.28000000000003</c:v>
                </c:pt>
                <c:pt idx="459">
                  <c:v>3.2900000000000298</c:v>
                </c:pt>
                <c:pt idx="460">
                  <c:v>3.30000000000003</c:v>
                </c:pt>
                <c:pt idx="461">
                  <c:v>3.3100000000000298</c:v>
                </c:pt>
                <c:pt idx="462">
                  <c:v>3.32000000000003</c:v>
                </c:pt>
                <c:pt idx="463">
                  <c:v>3.3300000000000298</c:v>
                </c:pt>
                <c:pt idx="464">
                  <c:v>3.3400000000000301</c:v>
                </c:pt>
                <c:pt idx="465">
                  <c:v>3.3500000000000298</c:v>
                </c:pt>
                <c:pt idx="466">
                  <c:v>3.3600000000000301</c:v>
                </c:pt>
                <c:pt idx="467">
                  <c:v>3.3700000000000299</c:v>
                </c:pt>
                <c:pt idx="468">
                  <c:v>3.3800000000000301</c:v>
                </c:pt>
                <c:pt idx="469">
                  <c:v>3.3900000000000299</c:v>
                </c:pt>
                <c:pt idx="470">
                  <c:v>3.4000000000000301</c:v>
                </c:pt>
                <c:pt idx="471">
                  <c:v>3.4100000000000401</c:v>
                </c:pt>
                <c:pt idx="472">
                  <c:v>3.4200000000000399</c:v>
                </c:pt>
                <c:pt idx="473">
                  <c:v>3.4300000000000401</c:v>
                </c:pt>
                <c:pt idx="474">
                  <c:v>3.4400000000000399</c:v>
                </c:pt>
                <c:pt idx="475">
                  <c:v>3.4500000000000401</c:v>
                </c:pt>
                <c:pt idx="476">
                  <c:v>3.4600000000000399</c:v>
                </c:pt>
                <c:pt idx="477">
                  <c:v>3.4700000000000402</c:v>
                </c:pt>
                <c:pt idx="478">
                  <c:v>3.48000000000004</c:v>
                </c:pt>
                <c:pt idx="479">
                  <c:v>3.4900000000000402</c:v>
                </c:pt>
                <c:pt idx="480">
                  <c:v>3.50000000000004</c:v>
                </c:pt>
                <c:pt idx="481">
                  <c:v>3.5100000000000402</c:v>
                </c:pt>
                <c:pt idx="482">
                  <c:v>3.52000000000004</c:v>
                </c:pt>
                <c:pt idx="483">
                  <c:v>3.5300000000000402</c:v>
                </c:pt>
                <c:pt idx="484">
                  <c:v>3.54000000000004</c:v>
                </c:pt>
                <c:pt idx="485">
                  <c:v>3.5500000000000398</c:v>
                </c:pt>
                <c:pt idx="486">
                  <c:v>3.56000000000004</c:v>
                </c:pt>
                <c:pt idx="487">
                  <c:v>3.5700000000000398</c:v>
                </c:pt>
                <c:pt idx="488">
                  <c:v>3.58000000000004</c:v>
                </c:pt>
                <c:pt idx="489">
                  <c:v>3.5900000000000398</c:v>
                </c:pt>
                <c:pt idx="490">
                  <c:v>3.6000000000000401</c:v>
                </c:pt>
              </c:numCache>
            </c:numRef>
          </c:xVal>
          <c:yVal>
            <c:numRef>
              <c:f>Qe_1e5!$J$10:$J$500</c:f>
              <c:numCache>
                <c:formatCode>0.00E+00</c:formatCode>
                <c:ptCount val="49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1.9750086668061037E-3</c:v>
                </c:pt>
                <c:pt idx="62">
                  <c:v>3.9035175818459174E-3</c:v>
                </c:pt>
                <c:pt idx="63">
                  <c:v>5.7886636117356789E-3</c:v>
                </c:pt>
                <c:pt idx="64">
                  <c:v>7.6332460362069574E-3</c:v>
                </c:pt>
                <c:pt idx="65">
                  <c:v>9.4397753224393505E-3</c:v>
                </c:pt>
                <c:pt idx="66">
                  <c:v>1.121051319658737E-2</c:v>
                </c:pt>
                <c:pt idx="67">
                  <c:v>1.2947505838366152E-2</c:v>
                </c:pt>
                <c:pt idx="68">
                  <c:v>1.4652611588403025E-2</c:v>
                </c:pt>
                <c:pt idx="69">
                  <c:v>1.6327524237878574E-2</c:v>
                </c:pt>
                <c:pt idx="70">
                  <c:v>1.7973792732013917E-2</c:v>
                </c:pt>
                <c:pt idx="71">
                  <c:v>1.9592837940071842E-2</c:v>
                </c:pt>
                <c:pt idx="72">
                  <c:v>2.1185967008639284E-2</c:v>
                </c:pt>
                <c:pt idx="73">
                  <c:v>2.2754385710697968E-2</c:v>
                </c:pt>
                <c:pt idx="74">
                  <c:v>2.4299209122274158E-2</c:v>
                </c:pt>
                <c:pt idx="75">
                  <c:v>2.5821470895434087E-2</c:v>
                </c:pt>
                <c:pt idx="76">
                  <c:v>2.7322131346791238E-2</c:v>
                </c:pt>
                <c:pt idx="77">
                  <c:v>2.8802084541361392E-2</c:v>
                </c:pt>
                <c:pt idx="78">
                  <c:v>3.026216452019774E-2</c:v>
                </c:pt>
                <c:pt idx="79">
                  <c:v>3.1703150794996006E-2</c:v>
                </c:pt>
                <c:pt idx="80">
                  <c:v>3.3125773212446356E-2</c:v>
                </c:pt>
                <c:pt idx="81">
                  <c:v>3.4530716274499391E-2</c:v>
                </c:pt>
                <c:pt idx="82">
                  <c:v>3.591862298712882E-2</c:v>
                </c:pt>
                <c:pt idx="83">
                  <c:v>3.7290098298999513E-2</c:v>
                </c:pt>
                <c:pt idx="84">
                  <c:v>3.8645712182216366E-2</c:v>
                </c:pt>
                <c:pt idx="85">
                  <c:v>3.9986002399660034E-2</c:v>
                </c:pt>
                <c:pt idx="86">
                  <c:v>4.1311476997021097E-2</c:v>
                </c:pt>
                <c:pt idx="87">
                  <c:v>4.2622616552283908E-2</c:v>
                </c:pt>
                <c:pt idx="88">
                  <c:v>4.3919876210904221E-2</c:v>
                </c:pt>
                <c:pt idx="89">
                  <c:v>4.5203687531119141E-2</c:v>
                </c:pt>
                <c:pt idx="90">
                  <c:v>4.6474460160599133E-2</c:v>
                </c:pt>
                <c:pt idx="91">
                  <c:v>4.7732583362910176E-2</c:v>
                </c:pt>
                <c:pt idx="92">
                  <c:v>4.89784274099078E-2</c:v>
                </c:pt>
                <c:pt idx="93">
                  <c:v>5.0212344854180253E-2</c:v>
                </c:pt>
                <c:pt idx="94">
                  <c:v>5.1434671693934488E-2</c:v>
                </c:pt>
                <c:pt idx="95">
                  <c:v>5.2645728441231908E-2</c:v>
                </c:pt>
                <c:pt idx="96">
                  <c:v>5.3845821103197779E-2</c:v>
                </c:pt>
                <c:pt idx="97">
                  <c:v>5.5035242084716593E-2</c:v>
                </c:pt>
                <c:pt idx="98">
                  <c:v>5.6214271020157199E-2</c:v>
                </c:pt>
                <c:pt idx="99">
                  <c:v>5.738317554083127E-2</c:v>
                </c:pt>
                <c:pt idx="100">
                  <c:v>5.8542211984151771E-2</c:v>
                </c:pt>
                <c:pt idx="101">
                  <c:v>5.9691626049814893E-2</c:v>
                </c:pt>
                <c:pt idx="102">
                  <c:v>6.0831653407763309E-2</c:v>
                </c:pt>
                <c:pt idx="103">
                  <c:v>6.196252026219258E-2</c:v>
                </c:pt>
                <c:pt idx="104">
                  <c:v>6.3084443875423016E-2</c:v>
                </c:pt>
                <c:pt idx="105">
                  <c:v>6.419763305507406E-2</c:v>
                </c:pt>
                <c:pt idx="106">
                  <c:v>6.5302288607634873E-2</c:v>
                </c:pt>
                <c:pt idx="107">
                  <c:v>6.6398603761220892E-2</c:v>
                </c:pt>
                <c:pt idx="108">
                  <c:v>6.7486764560038243E-2</c:v>
                </c:pt>
                <c:pt idx="109">
                  <c:v>6.8566950232834295E-2</c:v>
                </c:pt>
                <c:pt idx="110">
                  <c:v>6.9639333537403827E-2</c:v>
                </c:pt>
                <c:pt idx="111">
                  <c:v>7.0704081083021883E-2</c:v>
                </c:pt>
                <c:pt idx="112">
                  <c:v>7.1761353632510877E-2</c:v>
                </c:pt>
                <c:pt idx="113">
                  <c:v>7.2811306385491784E-2</c:v>
                </c:pt>
                <c:pt idx="114">
                  <c:v>7.3854089244230245E-2</c:v>
                </c:pt>
                <c:pt idx="115">
                  <c:v>7.4889847063370263E-2</c:v>
                </c:pt>
                <c:pt idx="116">
                  <c:v>7.5918719884730868E-2</c:v>
                </c:pt>
                <c:pt idx="117">
                  <c:v>7.6940843158244773E-2</c:v>
                </c:pt>
                <c:pt idx="118">
                  <c:v>7.7956347950024915E-2</c:v>
                </c:pt>
                <c:pt idx="119">
                  <c:v>7.8965361138464391E-2</c:v>
                </c:pt>
                <c:pt idx="120">
                  <c:v>7.9968005599200018E-2</c:v>
                </c:pt>
                <c:pt idx="121">
                  <c:v>8.0964400379702817E-2</c:v>
                </c:pt>
                <c:pt idx="122">
                  <c:v>8.1954660864198225E-2</c:v>
                </c:pt>
                <c:pt idx="123">
                  <c:v>8.2938898929561855E-2</c:v>
                </c:pt>
                <c:pt idx="124">
                  <c:v>8.3917223092788235E-2</c:v>
                </c:pt>
                <c:pt idx="125">
                  <c:v>8.4889738650581276E-2</c:v>
                </c:pt>
                <c:pt idx="126">
                  <c:v>8.585654781157652E-2</c:v>
                </c:pt>
                <c:pt idx="127">
                  <c:v>8.6817749821663459E-2</c:v>
                </c:pt>
                <c:pt idx="128">
                  <c:v>8.7773441082843864E-2</c:v>
                </c:pt>
                <c:pt idx="129">
                  <c:v>8.8723715266029207E-2</c:v>
                </c:pt>
                <c:pt idx="130">
                  <c:v>8.9668663418149511E-2</c:v>
                </c:pt>
                <c:pt idx="131">
                  <c:v>9.0608374063921873E-2</c:v>
                </c:pt>
                <c:pt idx="132">
                  <c:v>9.1542933302599425E-2</c:v>
                </c:pt>
                <c:pt idx="133">
                  <c:v>9.2472424900000502E-2</c:v>
                </c:pt>
                <c:pt idx="134">
                  <c:v>9.3396930376096726E-2</c:v>
                </c:pt>
                <c:pt idx="135">
                  <c:v>9.4316529088418075E-2</c:v>
                </c:pt>
                <c:pt idx="136">
                  <c:v>9.5231298311517915E-2</c:v>
                </c:pt>
                <c:pt idx="137">
                  <c:v>9.6141313312722618E-2</c:v>
                </c:pt>
                <c:pt idx="138">
                  <c:v>9.7046647424374757E-2</c:v>
                </c:pt>
                <c:pt idx="139">
                  <c:v>9.7947372112768563E-2</c:v>
                </c:pt>
                <c:pt idx="140">
                  <c:v>9.8843557043958738E-2</c:v>
                </c:pt>
                <c:pt idx="141">
                  <c:v>0.1075698770048767</c:v>
                </c:pt>
                <c:pt idx="142">
                  <c:v>0.11590759266298799</c:v>
                </c:pt>
                <c:pt idx="143">
                  <c:v>0.12390439450382108</c:v>
                </c:pt>
                <c:pt idx="144">
                  <c:v>0.13159894978970832</c:v>
                </c:pt>
                <c:pt idx="145">
                  <c:v>0.13902312588895771</c:v>
                </c:pt>
                <c:pt idx="146">
                  <c:v>0.14620355522361358</c:v>
                </c:pt>
                <c:pt idx="147">
                  <c:v>0.15316276551666111</c:v>
                </c:pt>
                <c:pt idx="148">
                  <c:v>0.159920014397921</c:v>
                </c:pt>
                <c:pt idx="149">
                  <c:v>0.16649191772630711</c:v>
                </c:pt>
                <c:pt idx="150">
                  <c:v>0.17289293071967912</c:v>
                </c:pt>
                <c:pt idx="151">
                  <c:v>0.1791357219633587</c:v>
                </c:pt>
                <c:pt idx="152">
                  <c:v>0.18523146808082469</c:v>
                </c:pt>
                <c:pt idx="153">
                  <c:v>0.19119008871529997</c:v>
                </c:pt>
                <c:pt idx="154">
                  <c:v>0.19702043596654439</c:v>
                </c:pt>
                <c:pt idx="155">
                  <c:v>0.20273044862883732</c:v>
                </c:pt>
                <c:pt idx="156">
                  <c:v>0.20832727890826966</c:v>
                </c:pt>
                <c:pt idx="157">
                  <c:v>0.21381739739324329</c:v>
                </c:pt>
                <c:pt idx="158">
                  <c:v>0.21920668067280905</c:v>
                </c:pt>
                <c:pt idx="159">
                  <c:v>0.22450048498497907</c:v>
                </c:pt>
                <c:pt idx="160">
                  <c:v>0.22970370852462188</c:v>
                </c:pt>
                <c:pt idx="161">
                  <c:v>0.23482084447486606</c:v>
                </c:pt>
                <c:pt idx="162">
                  <c:v>0.23985602639616155</c:v>
                </c:pt>
                <c:pt idx="163">
                  <c:v>0.24481306727747176</c:v>
                </c:pt>
                <c:pt idx="164">
                  <c:v>0.24969549329880469</c:v>
                </c:pt>
                <c:pt idx="165">
                  <c:v>0.25450657315499636</c:v>
                </c:pt>
                <c:pt idx="166">
                  <c:v>0.25924934363382102</c:v>
                </c:pt>
                <c:pt idx="167">
                  <c:v>0.26392663201710498</c:v>
                </c:pt>
                <c:pt idx="168">
                  <c:v>0.26854107577423814</c:v>
                </c:pt>
                <c:pt idx="169">
                  <c:v>0.27309513993764156</c:v>
                </c:pt>
                <c:pt idx="170">
                  <c:v>0.27759113248519945</c:v>
                </c:pt>
                <c:pt idx="171">
                  <c:v>0.28203121800213782</c:v>
                </c:pt>
                <c:pt idx="172">
                  <c:v>0.28641742985188362</c:v>
                </c:pt>
                <c:pt idx="173">
                  <c:v>0.2907516810500852</c:v>
                </c:pt>
                <c:pt idx="174">
                  <c:v>0.29503577400679548</c:v>
                </c:pt>
                <c:pt idx="175">
                  <c:v>0.29927140927755952</c:v>
                </c:pt>
                <c:pt idx="176">
                  <c:v>0.30346019344391517</c:v>
                </c:pt>
                <c:pt idx="177">
                  <c:v>0.30760364622688552</c:v>
                </c:pt>
                <c:pt idx="178">
                  <c:v>0.31170320692277825</c:v>
                </c:pt>
                <c:pt idx="179">
                  <c:v>0.31576024023856475</c:v>
                </c:pt>
                <c:pt idx="180">
                  <c:v>0.31977604159392248</c:v>
                </c:pt>
                <c:pt idx="181">
                  <c:v>0.32375184194833007</c:v>
                </c:pt>
                <c:pt idx="182">
                  <c:v>0.32768881220420404</c:v>
                </c:pt>
                <c:pt idx="183">
                  <c:v>0.3315880672307191</c:v>
                </c:pt>
                <c:pt idx="184">
                  <c:v>0.3354506695474978</c:v>
                </c:pt>
                <c:pt idx="185">
                  <c:v>0.33927763270267253</c:v>
                </c:pt>
                <c:pt idx="186">
                  <c:v>0.34306992437573874</c:v>
                </c:pt>
                <c:pt idx="187">
                  <c:v>0.34682846923213129</c:v>
                </c:pt>
                <c:pt idx="188">
                  <c:v>0.35055415155336678</c:v>
                </c:pt>
                <c:pt idx="189">
                  <c:v>0.3542478176639644</c:v>
                </c:pt>
                <c:pt idx="190">
                  <c:v>0.35791027817399784</c:v>
                </c:pt>
                <c:pt idx="191">
                  <c:v>0.36154231005412674</c:v>
                </c:pt>
                <c:pt idx="192">
                  <c:v>0.36514465855814843</c:v>
                </c:pt>
                <c:pt idx="193">
                  <c:v>0.36871803900653477</c:v>
                </c:pt>
                <c:pt idx="194">
                  <c:v>0.37226313844306869</c:v>
                </c:pt>
                <c:pt idx="195">
                  <c:v>0.37578061717542033</c:v>
                </c:pt>
                <c:pt idx="196">
                  <c:v>0.37927111020946352</c:v>
                </c:pt>
                <c:pt idx="197">
                  <c:v>0.38273522858615266</c:v>
                </c:pt>
                <c:pt idx="198">
                  <c:v>0.38617356062892338</c:v>
                </c:pt>
                <c:pt idx="199">
                  <c:v>0.38958667310884093</c:v>
                </c:pt>
                <c:pt idx="200">
                  <c:v>0.39297511233401822</c:v>
                </c:pt>
                <c:pt idx="201">
                  <c:v>0.39633940516924465</c:v>
                </c:pt>
                <c:pt idx="202">
                  <c:v>0.39968005999120365</c:v>
                </c:pt>
                <c:pt idx="203">
                  <c:v>0.40299756758418703</c:v>
                </c:pt>
                <c:pt idx="204">
                  <c:v>0.40629240198078187</c:v>
                </c:pt>
                <c:pt idx="205">
                  <c:v>0.409565021251593</c:v>
                </c:pt>
                <c:pt idx="206">
                  <c:v>0.41281586824773597</c:v>
                </c:pt>
                <c:pt idx="207">
                  <c:v>0.41604537129950686</c:v>
                </c:pt>
                <c:pt idx="208">
                  <c:v>0.41925394487434658</c:v>
                </c:pt>
                <c:pt idx="209">
                  <c:v>0.42244199019696443</c:v>
                </c:pt>
                <c:pt idx="210">
                  <c:v>0.42560989583423992</c:v>
                </c:pt>
                <c:pt idx="211">
                  <c:v>0.42875803824733266</c:v>
                </c:pt>
                <c:pt idx="212">
                  <c:v>0.4318867823131991</c:v>
                </c:pt>
                <c:pt idx="213">
                  <c:v>0.43499648181758627</c:v>
                </c:pt>
                <c:pt idx="214">
                  <c:v>0.43808747992135977</c:v>
                </c:pt>
                <c:pt idx="215">
                  <c:v>0.44116010960193397</c:v>
                </c:pt>
                <c:pt idx="216">
                  <c:v>0.44421469407139547</c:v>
                </c:pt>
                <c:pt idx="217">
                  <c:v>0.4472515471728023</c:v>
                </c:pt>
                <c:pt idx="218">
                  <c:v>0.45027097375605096</c:v>
                </c:pt>
                <c:pt idx="219">
                  <c:v>0.45327327003457246</c:v>
                </c:pt>
                <c:pt idx="220">
                  <c:v>0.4562587239240401</c:v>
                </c:pt>
                <c:pt idx="221">
                  <c:v>0.45922761536418838</c:v>
                </c:pt>
                <c:pt idx="222">
                  <c:v>0.46218021662476227</c:v>
                </c:pt>
                <c:pt idx="223">
                  <c:v>0.46511679259653765</c:v>
                </c:pt>
                <c:pt idx="224">
                  <c:v>0.46803760106829995</c:v>
                </c:pt>
                <c:pt idx="225">
                  <c:v>0.47094289299059267</c:v>
                </c:pt>
                <c:pt idx="226">
                  <c:v>0.473832912727011</c:v>
                </c:pt>
                <c:pt idx="227">
                  <c:v>0.47670789829373816</c:v>
                </c:pt>
                <c:pt idx="228">
                  <c:v>0.47956808158800424</c:v>
                </c:pt>
                <c:pt idx="229">
                  <c:v>0.48241368860607414</c:v>
                </c:pt>
                <c:pt idx="230">
                  <c:v>0.48524493965135596</c:v>
                </c:pt>
                <c:pt idx="231">
                  <c:v>0.48806204953316557</c:v>
                </c:pt>
                <c:pt idx="232">
                  <c:v>0.4908652277566552</c:v>
                </c:pt>
                <c:pt idx="233">
                  <c:v>0.49365467870438573</c:v>
                </c:pt>
                <c:pt idx="234">
                  <c:v>0.49643060180998011</c:v>
                </c:pt>
                <c:pt idx="235">
                  <c:v>0.49919319172428833</c:v>
                </c:pt>
                <c:pt idx="236">
                  <c:v>0.50194263847443743</c:v>
                </c:pt>
                <c:pt idx="237">
                  <c:v>0.50467912761615319</c:v>
                </c:pt>
                <c:pt idx="238">
                  <c:v>0.50740284037968797</c:v>
                </c:pt>
                <c:pt idx="239">
                  <c:v>0.51011395380967872</c:v>
                </c:pt>
                <c:pt idx="240">
                  <c:v>0.51281264089924594</c:v>
                </c:pt>
                <c:pt idx="241">
                  <c:v>0.51549907071862455</c:v>
                </c:pt>
                <c:pt idx="242">
                  <c:v>0.51817340853858018</c:v>
                </c:pt>
                <c:pt idx="243">
                  <c:v>0.5208358159488844</c:v>
                </c:pt>
                <c:pt idx="244">
                  <c:v>0.52348645097208557</c:v>
                </c:pt>
                <c:pt idx="245">
                  <c:v>0.52612546817278971</c:v>
                </c:pt>
                <c:pt idx="246">
                  <c:v>0.52875301876267977</c:v>
                </c:pt>
                <c:pt idx="247">
                  <c:v>0.53136925070146723</c:v>
                </c:pt>
                <c:pt idx="248">
                  <c:v>0.5339743087939719</c:v>
                </c:pt>
                <c:pt idx="249">
                  <c:v>0.53656833478350485</c:v>
                </c:pt>
                <c:pt idx="250">
                  <c:v>0.53915146744172571</c:v>
                </c:pt>
                <c:pt idx="251">
                  <c:v>0.54172384265513962</c:v>
                </c:pt>
                <c:pt idx="252">
                  <c:v>0.5442855935083839</c:v>
                </c:pt>
                <c:pt idx="253">
                  <c:v>0.54683685036445129</c:v>
                </c:pt>
                <c:pt idx="254">
                  <c:v>0.54937774094197345</c:v>
                </c:pt>
                <c:pt idx="255">
                  <c:v>0.55190839038971951</c:v>
                </c:pt>
                <c:pt idx="256">
                  <c:v>0.55442892135840882</c:v>
                </c:pt>
                <c:pt idx="257">
                  <c:v>0.55693945406996537</c:v>
                </c:pt>
                <c:pt idx="258">
                  <c:v>0.55944010638432462</c:v>
                </c:pt>
                <c:pt idx="259">
                  <c:v>0.56193099386389678</c:v>
                </c:pt>
                <c:pt idx="260">
                  <c:v>0.56441222983578299</c:v>
                </c:pt>
                <c:pt idx="261">
                  <c:v>0.56688392545184363</c:v>
                </c:pt>
                <c:pt idx="262">
                  <c:v>0.56934618974670459</c:v>
                </c:pt>
                <c:pt idx="263">
                  <c:v>0.57179912969379687</c:v>
                </c:pt>
                <c:pt idx="264">
                  <c:v>0.5742428502594924</c:v>
                </c:pt>
                <c:pt idx="265">
                  <c:v>0.57667745445543672</c:v>
                </c:pt>
                <c:pt idx="266">
                  <c:v>0.57910304338912988</c:v>
                </c:pt>
                <c:pt idx="267">
                  <c:v>0.5815197163128456</c:v>
                </c:pt>
                <c:pt idx="268">
                  <c:v>0.58392757067094136</c:v>
                </c:pt>
                <c:pt idx="269">
                  <c:v>0.58632670214563132</c:v>
                </c:pt>
                <c:pt idx="270">
                  <c:v>0.58871720470127342</c:v>
                </c:pt>
                <c:pt idx="271">
                  <c:v>0.59109917062724648</c:v>
                </c:pt>
                <c:pt idx="272">
                  <c:v>0.59347269057945373</c:v>
                </c:pt>
                <c:pt idx="273">
                  <c:v>0.59583785362051123</c:v>
                </c:pt>
                <c:pt idx="274">
                  <c:v>0.59819474725868227</c:v>
                </c:pt>
                <c:pt idx="275">
                  <c:v>0.60054345748559024</c:v>
                </c:pt>
                <c:pt idx="276">
                  <c:v>0.60288406881276424</c:v>
                </c:pt>
                <c:pt idx="277">
                  <c:v>0.60521666430706234</c:v>
                </c:pt>
                <c:pt idx="278">
                  <c:v>0.60754132562501051</c:v>
                </c:pt>
                <c:pt idx="279">
                  <c:v>0.60985813304610081</c:v>
                </c:pt>
                <c:pt idx="280">
                  <c:v>0.61216716550508332</c:v>
                </c:pt>
                <c:pt idx="281">
                  <c:v>0.61446850062329383</c:v>
                </c:pt>
                <c:pt idx="282">
                  <c:v>0.61676221473903947</c:v>
                </c:pt>
                <c:pt idx="283">
                  <c:v>0.6190483829371074</c:v>
                </c:pt>
                <c:pt idx="284">
                  <c:v>0.62132707907738682</c:v>
                </c:pt>
                <c:pt idx="285">
                  <c:v>0.62359837582266386</c:v>
                </c:pt>
                <c:pt idx="286">
                  <c:v>0.62586234466560609</c:v>
                </c:pt>
                <c:pt idx="287">
                  <c:v>0.62811905595498319</c:v>
                </c:pt>
                <c:pt idx="288">
                  <c:v>0.63036857892112019</c:v>
                </c:pt>
                <c:pt idx="289">
                  <c:v>0.6326109817006349</c:v>
                </c:pt>
                <c:pt idx="290">
                  <c:v>0.63484633136048207</c:v>
                </c:pt>
                <c:pt idx="291">
                  <c:v>0.63707469392130711</c:v>
                </c:pt>
                <c:pt idx="292">
                  <c:v>0.6392961343801673</c:v>
                </c:pt>
                <c:pt idx="293">
                  <c:v>0.6415107167326034</c:v>
                </c:pt>
                <c:pt idx="294">
                  <c:v>0.64371850399411845</c:v>
                </c:pt>
                <c:pt idx="295">
                  <c:v>0.64591955822106106</c:v>
                </c:pt>
                <c:pt idx="296">
                  <c:v>0.64811394053093574</c:v>
                </c:pt>
                <c:pt idx="297">
                  <c:v>0.65030171112217494</c:v>
                </c:pt>
                <c:pt idx="298">
                  <c:v>0.65248292929337026</c:v>
                </c:pt>
                <c:pt idx="299">
                  <c:v>0.65465765346198768</c:v>
                </c:pt>
                <c:pt idx="300">
                  <c:v>0.65682594118259785</c:v>
                </c:pt>
                <c:pt idx="301">
                  <c:v>0.65898784916460595</c:v>
                </c:pt>
                <c:pt idx="302">
                  <c:v>0.66114343328953207</c:v>
                </c:pt>
                <c:pt idx="303">
                  <c:v>0.66329274862783372</c:v>
                </c:pt>
                <c:pt idx="304">
                  <c:v>0.66543584945528411</c:v>
                </c:pt>
                <c:pt idx="305">
                  <c:v>0.66757278926894603</c:v>
                </c:pt>
                <c:pt idx="306">
                  <c:v>0.66970362080271273</c:v>
                </c:pt>
                <c:pt idx="307">
                  <c:v>0.67182839604247224</c:v>
                </c:pt>
                <c:pt idx="308">
                  <c:v>0.67394716624086959</c:v>
                </c:pt>
                <c:pt idx="309">
                  <c:v>0.67605998193171213</c:v>
                </c:pt>
                <c:pt idx="310">
                  <c:v>0.67816689294400079</c:v>
                </c:pt>
                <c:pt idx="311">
                  <c:v>0.68026794841562066</c:v>
                </c:pt>
                <c:pt idx="312">
                  <c:v>0.68236319680668078</c:v>
                </c:pt>
                <c:pt idx="313">
                  <c:v>0.68445268591253283</c:v>
                </c:pt>
                <c:pt idx="314">
                  <c:v>0.68653646287647252</c:v>
                </c:pt>
                <c:pt idx="315">
                  <c:v>0.68861457420211836</c:v>
                </c:pt>
                <c:pt idx="316">
                  <c:v>0.69068706576550487</c:v>
                </c:pt>
                <c:pt idx="317">
                  <c:v>0.69275398282687117</c:v>
                </c:pt>
                <c:pt idx="318">
                  <c:v>0.69481537004217331</c:v>
                </c:pt>
                <c:pt idx="319">
                  <c:v>0.6968712714743206</c:v>
                </c:pt>
                <c:pt idx="320">
                  <c:v>0.69892173060414109</c:v>
                </c:pt>
                <c:pt idx="321">
                  <c:v>0.70096679034109233</c:v>
                </c:pt>
                <c:pt idx="322">
                  <c:v>0.70300649303371854</c:v>
                </c:pt>
                <c:pt idx="323">
                  <c:v>0.70504088047985669</c:v>
                </c:pt>
                <c:pt idx="324">
                  <c:v>0.70706999393661873</c:v>
                </c:pt>
                <c:pt idx="325">
                  <c:v>0.70909387413013159</c:v>
                </c:pt>
                <c:pt idx="326">
                  <c:v>0.7111125612650504</c:v>
                </c:pt>
                <c:pt idx="327">
                  <c:v>0.71312609503386937</c:v>
                </c:pt>
                <c:pt idx="328">
                  <c:v>0.71513451462599753</c:v>
                </c:pt>
                <c:pt idx="329">
                  <c:v>0.71713785873665215</c:v>
                </c:pt>
                <c:pt idx="330">
                  <c:v>0.7191361655755264</c:v>
                </c:pt>
                <c:pt idx="331">
                  <c:v>0.72112947287529372</c:v>
                </c:pt>
                <c:pt idx="332">
                  <c:v>0.72311781789988494</c:v>
                </c:pt>
                <c:pt idx="333">
                  <c:v>0.72510123745261512</c:v>
                </c:pt>
                <c:pt idx="334">
                  <c:v>0.72707976788410211</c:v>
                </c:pt>
                <c:pt idx="335">
                  <c:v>0.72905344510003922</c:v>
                </c:pt>
                <c:pt idx="336">
                  <c:v>0.73102230456876538</c:v>
                </c:pt>
                <c:pt idx="337">
                  <c:v>0.73298638132870453</c:v>
                </c:pt>
                <c:pt idx="338">
                  <c:v>0.73494570999561137</c:v>
                </c:pt>
                <c:pt idx="339">
                  <c:v>0.73690032476968348</c:v>
                </c:pt>
                <c:pt idx="340">
                  <c:v>0.73885025944250837</c:v>
                </c:pt>
                <c:pt idx="341">
                  <c:v>0.74079554740386899</c:v>
                </c:pt>
                <c:pt idx="342">
                  <c:v>0.74273622164839992</c:v>
                </c:pt>
                <c:pt idx="343">
                  <c:v>0.7446723147820975</c:v>
                </c:pt>
                <c:pt idx="344">
                  <c:v>0.74660385902870963</c:v>
                </c:pt>
                <c:pt idx="345">
                  <c:v>0.74853088623597053</c:v>
                </c:pt>
                <c:pt idx="346">
                  <c:v>0.75045342788171698</c:v>
                </c:pt>
                <c:pt idx="347">
                  <c:v>0.75237151507988198</c:v>
                </c:pt>
                <c:pt idx="348">
                  <c:v>0.75428517858635002</c:v>
                </c:pt>
                <c:pt idx="349">
                  <c:v>0.75619444880469833</c:v>
                </c:pt>
                <c:pt idx="350">
                  <c:v>0.75809935579182697</c:v>
                </c:pt>
                <c:pt idx="351">
                  <c:v>0.7599999292634636</c:v>
                </c:pt>
                <c:pt idx="352">
                  <c:v>0.76189619859956381</c:v>
                </c:pt>
                <c:pt idx="353">
                  <c:v>0.76378819284959576</c:v>
                </c:pt>
                <c:pt idx="354">
                  <c:v>0.7656759407377185</c:v>
                </c:pt>
                <c:pt idx="355">
                  <c:v>0.767559470667875</c:v>
                </c:pt>
                <c:pt idx="356">
                  <c:v>0.76943881072874443</c:v>
                </c:pt>
                <c:pt idx="357">
                  <c:v>0.77131398869863466</c:v>
                </c:pt>
                <c:pt idx="358">
                  <c:v>0.77318503205026379</c:v>
                </c:pt>
                <c:pt idx="359">
                  <c:v>0.77505196795543596</c:v>
                </c:pt>
                <c:pt idx="360">
                  <c:v>0.77691482328964501</c:v>
                </c:pt>
                <c:pt idx="361">
                  <c:v>0.77877362463656774</c:v>
                </c:pt>
                <c:pt idx="362">
                  <c:v>0.78062839829249486</c:v>
                </c:pt>
                <c:pt idx="363">
                  <c:v>0.78247917027065439</c:v>
                </c:pt>
                <c:pt idx="364">
                  <c:v>0.78432596630545071</c:v>
                </c:pt>
                <c:pt idx="365">
                  <c:v>0.78616881185665122</c:v>
                </c:pt>
                <c:pt idx="366">
                  <c:v>0.78800773211345088</c:v>
                </c:pt>
                <c:pt idx="367">
                  <c:v>0.78984275199849563</c:v>
                </c:pt>
                <c:pt idx="368">
                  <c:v>0.79167389617180373</c:v>
                </c:pt>
                <c:pt idx="369">
                  <c:v>0.79350118903463907</c:v>
                </c:pt>
                <c:pt idx="370">
                  <c:v>0.79532465473327818</c:v>
                </c:pt>
                <c:pt idx="371">
                  <c:v>0.79714431716273393</c:v>
                </c:pt>
                <c:pt idx="372">
                  <c:v>0.79896019997040657</c:v>
                </c:pt>
                <c:pt idx="373">
                  <c:v>0.80077232655965314</c:v>
                </c:pt>
                <c:pt idx="374">
                  <c:v>0.80258072009329506</c:v>
                </c:pt>
                <c:pt idx="375">
                  <c:v>0.80438540349708054</c:v>
                </c:pt>
                <c:pt idx="376">
                  <c:v>0.80618639946305315</c:v>
                </c:pt>
                <c:pt idx="377">
                  <c:v>0.80798373045287497</c:v>
                </c:pt>
                <c:pt idx="378">
                  <c:v>0.80977741870110065</c:v>
                </c:pt>
                <c:pt idx="379">
                  <c:v>0.8115674862183615</c:v>
                </c:pt>
                <c:pt idx="380">
                  <c:v>0.8133539547945221</c:v>
                </c:pt>
                <c:pt idx="381">
                  <c:v>0.81513684600176983</c:v>
                </c:pt>
                <c:pt idx="382">
                  <c:v>0.81691618119763332</c:v>
                </c:pt>
                <c:pt idx="383">
                  <c:v>0.81869198152797318</c:v>
                </c:pt>
                <c:pt idx="384">
                  <c:v>0.82046426792990479</c:v>
                </c:pt>
                <c:pt idx="385">
                  <c:v>0.82223306113467021</c:v>
                </c:pt>
                <c:pt idx="386">
                  <c:v>0.82399838167046058</c:v>
                </c:pt>
                <c:pt idx="387">
                  <c:v>0.82576024986519014</c:v>
                </c:pt>
                <c:pt idx="388">
                  <c:v>0.82751868584922494</c:v>
                </c:pt>
                <c:pt idx="389">
                  <c:v>0.82927370955805357</c:v>
                </c:pt>
                <c:pt idx="390">
                  <c:v>0.8310253407349244</c:v>
                </c:pt>
                <c:pt idx="391">
                  <c:v>0.83277359893342218</c:v>
                </c:pt>
                <c:pt idx="392">
                  <c:v>0.8345185035200231</c:v>
                </c:pt>
                <c:pt idx="393">
                  <c:v>0.83626007367657507</c:v>
                </c:pt>
                <c:pt idx="394">
                  <c:v>0.83799832840277033</c:v>
                </c:pt>
                <c:pt idx="395">
                  <c:v>0.83973328651854273</c:v>
                </c:pt>
                <c:pt idx="396">
                  <c:v>0.8414649666664431</c:v>
                </c:pt>
                <c:pt idx="397">
                  <c:v>0.84319338731398208</c:v>
                </c:pt>
                <c:pt idx="398">
                  <c:v>0.84491856675590937</c:v>
                </c:pt>
                <c:pt idx="399">
                  <c:v>0.84664052311646931</c:v>
                </c:pt>
                <c:pt idx="400">
                  <c:v>0.8483592743516295</c:v>
                </c:pt>
                <c:pt idx="401">
                  <c:v>0.85007483825124663</c:v>
                </c:pt>
                <c:pt idx="402">
                  <c:v>0.85178723244121013</c:v>
                </c:pt>
                <c:pt idx="403">
                  <c:v>0.85349647438555998</c:v>
                </c:pt>
                <c:pt idx="404">
                  <c:v>0.85520258138855798</c:v>
                </c:pt>
                <c:pt idx="405">
                  <c:v>0.85690557059671146</c:v>
                </c:pt>
                <c:pt idx="406">
                  <c:v>0.8586054590008052</c:v>
                </c:pt>
                <c:pt idx="407">
                  <c:v>0.86030226343784855</c:v>
                </c:pt>
                <c:pt idx="408">
                  <c:v>0.8619960005930325</c:v>
                </c:pt>
                <c:pt idx="409">
                  <c:v>0.86368668700164397</c:v>
                </c:pt>
                <c:pt idx="410">
                  <c:v>0.86537433905092009</c:v>
                </c:pt>
                <c:pt idx="411">
                  <c:v>0.8670589729819238</c:v>
                </c:pt>
                <c:pt idx="412">
                  <c:v>0.86874060489134974</c:v>
                </c:pt>
                <c:pt idx="413">
                  <c:v>0.87041925073331927</c:v>
                </c:pt>
                <c:pt idx="414">
                  <c:v>0.87209492632113261</c:v>
                </c:pt>
                <c:pt idx="415">
                  <c:v>0.87376764732901857</c:v>
                </c:pt>
                <c:pt idx="416">
                  <c:v>0.87543742929382962</c:v>
                </c:pt>
                <c:pt idx="417">
                  <c:v>0.87710428761671944</c:v>
                </c:pt>
                <c:pt idx="418">
                  <c:v>0.87876823756480738</c:v>
                </c:pt>
                <c:pt idx="419">
                  <c:v>0.88042929427280514</c:v>
                </c:pt>
                <c:pt idx="420">
                  <c:v>0.88208747274459576</c:v>
                </c:pt>
                <c:pt idx="421">
                  <c:v>0.8837427878548465</c:v>
                </c:pt>
                <c:pt idx="422">
                  <c:v>0.88539525435053701</c:v>
                </c:pt>
                <c:pt idx="423">
                  <c:v>0.88704488685249805</c:v>
                </c:pt>
                <c:pt idx="424">
                  <c:v>0.88869169985691165</c:v>
                </c:pt>
                <c:pt idx="425">
                  <c:v>0.89033570773680104</c:v>
                </c:pt>
                <c:pt idx="426">
                  <c:v>0.89197692474348589</c:v>
                </c:pt>
                <c:pt idx="427">
                  <c:v>0.89361536500801941</c:v>
                </c:pt>
                <c:pt idx="428">
                  <c:v>0.89525104254260768</c:v>
                </c:pt>
                <c:pt idx="429">
                  <c:v>0.89688397124200092</c:v>
                </c:pt>
                <c:pt idx="430">
                  <c:v>0.89851416488486846</c:v>
                </c:pt>
                <c:pt idx="431">
                  <c:v>0.90014163713515716</c:v>
                </c:pt>
                <c:pt idx="432">
                  <c:v>0.90176640154341436</c:v>
                </c:pt>
                <c:pt idx="433">
                  <c:v>0.90338847154810553</c:v>
                </c:pt>
                <c:pt idx="434">
                  <c:v>0.90500786047691451</c:v>
                </c:pt>
                <c:pt idx="435">
                  <c:v>0.90662458154800962</c:v>
                </c:pt>
                <c:pt idx="436">
                  <c:v>0.90823864787129649</c:v>
                </c:pt>
                <c:pt idx="437">
                  <c:v>0.90985007244967164</c:v>
                </c:pt>
                <c:pt idx="438">
                  <c:v>0.91145886818021671</c:v>
                </c:pt>
                <c:pt idx="439">
                  <c:v>0.91306504785542408</c:v>
                </c:pt>
                <c:pt idx="440">
                  <c:v>0.91466862416436845</c:v>
                </c:pt>
                <c:pt idx="441">
                  <c:v>0.91626960969387028</c:v>
                </c:pt>
                <c:pt idx="442">
                  <c:v>0.91786801692965758</c:v>
                </c:pt>
                <c:pt idx="443">
                  <c:v>0.919463858257485</c:v>
                </c:pt>
                <c:pt idx="444">
                  <c:v>0.92105714596426402</c:v>
                </c:pt>
                <c:pt idx="445">
                  <c:v>0.92264789223915455</c:v>
                </c:pt>
                <c:pt idx="446">
                  <c:v>0.92423610917464982</c:v>
                </c:pt>
                <c:pt idx="447">
                  <c:v>0.92582180876766484</c:v>
                </c:pt>
                <c:pt idx="448">
                  <c:v>0.9274050029205525</c:v>
                </c:pt>
                <c:pt idx="449">
                  <c:v>0.92898570344218934</c:v>
                </c:pt>
                <c:pt idx="450">
                  <c:v>0.93056392204896321</c:v>
                </c:pt>
                <c:pt idx="451">
                  <c:v>0.93213967036580359</c:v>
                </c:pt>
                <c:pt idx="452">
                  <c:v>0.93371295992717496</c:v>
                </c:pt>
                <c:pt idx="453">
                  <c:v>0.93528380217805474</c:v>
                </c:pt>
                <c:pt idx="454">
                  <c:v>0.9368522084749058</c:v>
                </c:pt>
                <c:pt idx="455">
                  <c:v>0.93841819008663396</c:v>
                </c:pt>
                <c:pt idx="456">
                  <c:v>0.93998175819552365</c:v>
                </c:pt>
                <c:pt idx="457">
                  <c:v>0.9415429238981714</c:v>
                </c:pt>
                <c:pt idx="458">
                  <c:v>0.94310169820640199</c:v>
                </c:pt>
                <c:pt idx="459">
                  <c:v>0.94465809204817308</c:v>
                </c:pt>
                <c:pt idx="460">
                  <c:v>0.94621211626846824</c:v>
                </c:pt>
                <c:pt idx="461">
                  <c:v>0.94776378163016961</c:v>
                </c:pt>
                <c:pt idx="462">
                  <c:v>0.94931309881493497</c:v>
                </c:pt>
                <c:pt idx="463">
                  <c:v>0.95086007842403975</c:v>
                </c:pt>
                <c:pt idx="464">
                  <c:v>0.9524047309792345</c:v>
                </c:pt>
                <c:pt idx="465">
                  <c:v>0.95394706692357634</c:v>
                </c:pt>
                <c:pt idx="466">
                  <c:v>0.95548709662224018</c:v>
                </c:pt>
                <c:pt idx="467">
                  <c:v>0.95702483036334396</c:v>
                </c:pt>
                <c:pt idx="468">
                  <c:v>0.95856027835873059</c:v>
                </c:pt>
                <c:pt idx="469">
                  <c:v>0.9600934507447727</c:v>
                </c:pt>
                <c:pt idx="470">
                  <c:v>0.96162435758315157</c:v>
                </c:pt>
                <c:pt idx="471">
                  <c:v>0.96315300886160848</c:v>
                </c:pt>
                <c:pt idx="472">
                  <c:v>0.96467941449472061</c:v>
                </c:pt>
                <c:pt idx="473">
                  <c:v>0.96620358432463904</c:v>
                </c:pt>
                <c:pt idx="474">
                  <c:v>0.96772552812183443</c:v>
                </c:pt>
                <c:pt idx="475">
                  <c:v>0.96924525558582308</c:v>
                </c:pt>
                <c:pt idx="476">
                  <c:v>0.97076277634588459</c:v>
                </c:pt>
                <c:pt idx="477">
                  <c:v>0.97227809996177061</c:v>
                </c:pt>
                <c:pt idx="478">
                  <c:v>0.97379123592440653</c:v>
                </c:pt>
                <c:pt idx="479">
                  <c:v>0.97530219365659399</c:v>
                </c:pt>
                <c:pt idx="480">
                  <c:v>0.97681098251367215</c:v>
                </c:pt>
                <c:pt idx="481">
                  <c:v>0.97831761178421095</c:v>
                </c:pt>
                <c:pt idx="482">
                  <c:v>0.97982209069066517</c:v>
                </c:pt>
                <c:pt idx="483">
                  <c:v>0.98132442839004108</c:v>
                </c:pt>
                <c:pt idx="484">
                  <c:v>0.98282463397453412</c:v>
                </c:pt>
                <c:pt idx="485">
                  <c:v>0.98432271647217862</c:v>
                </c:pt>
                <c:pt idx="486">
                  <c:v>0.98581868484746948</c:v>
                </c:pt>
                <c:pt idx="487">
                  <c:v>0.98731254800199952</c:v>
                </c:pt>
                <c:pt idx="488">
                  <c:v>0.98880431477506026</c:v>
                </c:pt>
                <c:pt idx="489">
                  <c:v>0.9902939939442752</c:v>
                </c:pt>
                <c:pt idx="490">
                  <c:v>0.99178159422616252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0E7-4912-AB03-69FAFF06C61C}"/>
            </c:ext>
          </c:extLst>
        </c:ser>
        <c:ser>
          <c:idx val="0"/>
          <c:order val="1"/>
          <c:tx>
            <c:v>Qext = 2e6</c:v>
          </c:tx>
          <c:marker>
            <c:symbol val="none"/>
          </c:marker>
          <c:xVal>
            <c:numRef>
              <c:f>Qe_2e6!$A$10:$A$500</c:f>
              <c:numCache>
                <c:formatCode>0.00E+00</c:formatCode>
                <c:ptCount val="491"/>
                <c:pt idx="0">
                  <c:v>0</c:v>
                </c:pt>
                <c:pt idx="1">
                  <c:v>2.0000000000000001E-4</c:v>
                </c:pt>
                <c:pt idx="2">
                  <c:v>4.0000000000000002E-4</c:v>
                </c:pt>
                <c:pt idx="3">
                  <c:v>5.9999999999999995E-4</c:v>
                </c:pt>
                <c:pt idx="4">
                  <c:v>8.0000000000000004E-4</c:v>
                </c:pt>
                <c:pt idx="5">
                  <c:v>1E-3</c:v>
                </c:pt>
                <c:pt idx="6">
                  <c:v>1.1999999999999999E-3</c:v>
                </c:pt>
                <c:pt idx="7">
                  <c:v>1.4E-3</c:v>
                </c:pt>
                <c:pt idx="8">
                  <c:v>1.6000000000000001E-3</c:v>
                </c:pt>
                <c:pt idx="9">
                  <c:v>1.8E-3</c:v>
                </c:pt>
                <c:pt idx="10">
                  <c:v>2E-3</c:v>
                </c:pt>
                <c:pt idx="11">
                  <c:v>2.2000000000000001E-3</c:v>
                </c:pt>
                <c:pt idx="12">
                  <c:v>2.3999999999999998E-3</c:v>
                </c:pt>
                <c:pt idx="13">
                  <c:v>2.5999999999999999E-3</c:v>
                </c:pt>
                <c:pt idx="14">
                  <c:v>2.8E-3</c:v>
                </c:pt>
                <c:pt idx="15">
                  <c:v>3.0000000000000001E-3</c:v>
                </c:pt>
                <c:pt idx="16">
                  <c:v>3.2000000000000002E-3</c:v>
                </c:pt>
                <c:pt idx="17">
                  <c:v>3.3999999999999998E-3</c:v>
                </c:pt>
                <c:pt idx="18">
                  <c:v>3.5999999999999999E-3</c:v>
                </c:pt>
                <c:pt idx="19">
                  <c:v>3.8E-3</c:v>
                </c:pt>
                <c:pt idx="20">
                  <c:v>4.0000000000000001E-3</c:v>
                </c:pt>
                <c:pt idx="21">
                  <c:v>4.1999999999999997E-3</c:v>
                </c:pt>
                <c:pt idx="22">
                  <c:v>4.4000000000000003E-3</c:v>
                </c:pt>
                <c:pt idx="23">
                  <c:v>4.5999999999999999E-3</c:v>
                </c:pt>
                <c:pt idx="24">
                  <c:v>4.7999999999999996E-3</c:v>
                </c:pt>
                <c:pt idx="25">
                  <c:v>5.0000000000000001E-3</c:v>
                </c:pt>
                <c:pt idx="26">
                  <c:v>5.1999999999999998E-3</c:v>
                </c:pt>
                <c:pt idx="27">
                  <c:v>5.4000000000000003E-3</c:v>
                </c:pt>
                <c:pt idx="28">
                  <c:v>5.5999999999999999E-3</c:v>
                </c:pt>
                <c:pt idx="29">
                  <c:v>5.7999999999999996E-3</c:v>
                </c:pt>
                <c:pt idx="30">
                  <c:v>6.0000000000000001E-3</c:v>
                </c:pt>
                <c:pt idx="31">
                  <c:v>6.1999999999999998E-3</c:v>
                </c:pt>
                <c:pt idx="32">
                  <c:v>6.4000000000000003E-3</c:v>
                </c:pt>
                <c:pt idx="33">
                  <c:v>6.6E-3</c:v>
                </c:pt>
                <c:pt idx="34">
                  <c:v>6.7999999999999996E-3</c:v>
                </c:pt>
                <c:pt idx="35">
                  <c:v>7.0000000000000001E-3</c:v>
                </c:pt>
                <c:pt idx="36">
                  <c:v>7.1999999999999998E-3</c:v>
                </c:pt>
                <c:pt idx="37">
                  <c:v>7.4000000000000003E-3</c:v>
                </c:pt>
                <c:pt idx="38">
                  <c:v>7.6E-3</c:v>
                </c:pt>
                <c:pt idx="39">
                  <c:v>7.7999999999999996E-3</c:v>
                </c:pt>
                <c:pt idx="40">
                  <c:v>8.0000000000000002E-3</c:v>
                </c:pt>
                <c:pt idx="41">
                  <c:v>8.2000000000000007E-3</c:v>
                </c:pt>
                <c:pt idx="42">
                  <c:v>8.3999999999999995E-3</c:v>
                </c:pt>
                <c:pt idx="43">
                  <c:v>8.6E-3</c:v>
                </c:pt>
                <c:pt idx="44">
                  <c:v>8.8000000000000005E-3</c:v>
                </c:pt>
                <c:pt idx="45">
                  <c:v>8.9999999999999993E-3</c:v>
                </c:pt>
                <c:pt idx="46">
                  <c:v>9.1999999999999998E-3</c:v>
                </c:pt>
                <c:pt idx="47">
                  <c:v>9.4000000000000004E-3</c:v>
                </c:pt>
                <c:pt idx="48">
                  <c:v>9.5999999999999992E-3</c:v>
                </c:pt>
                <c:pt idx="49">
                  <c:v>9.7999999999999997E-3</c:v>
                </c:pt>
                <c:pt idx="50">
                  <c:v>0.01</c:v>
                </c:pt>
                <c:pt idx="51">
                  <c:v>1.0999999999999999E-2</c:v>
                </c:pt>
                <c:pt idx="52">
                  <c:v>1.2E-2</c:v>
                </c:pt>
                <c:pt idx="53">
                  <c:v>1.2999999999999999E-2</c:v>
                </c:pt>
                <c:pt idx="54">
                  <c:v>1.4E-2</c:v>
                </c:pt>
                <c:pt idx="55">
                  <c:v>1.4999999999999999E-2</c:v>
                </c:pt>
                <c:pt idx="56">
                  <c:v>1.6E-2</c:v>
                </c:pt>
                <c:pt idx="57">
                  <c:v>1.7000000000000001E-2</c:v>
                </c:pt>
                <c:pt idx="58">
                  <c:v>1.7999999999999999E-2</c:v>
                </c:pt>
                <c:pt idx="59">
                  <c:v>1.9E-2</c:v>
                </c:pt>
                <c:pt idx="60">
                  <c:v>0.02</c:v>
                </c:pt>
                <c:pt idx="61">
                  <c:v>2.1000000000000001E-2</c:v>
                </c:pt>
                <c:pt idx="62">
                  <c:v>2.1999999999999999E-2</c:v>
                </c:pt>
                <c:pt idx="63">
                  <c:v>2.3E-2</c:v>
                </c:pt>
                <c:pt idx="64">
                  <c:v>2.4E-2</c:v>
                </c:pt>
                <c:pt idx="65">
                  <c:v>2.5000000000000001E-2</c:v>
                </c:pt>
                <c:pt idx="66">
                  <c:v>2.5999999999999999E-2</c:v>
                </c:pt>
                <c:pt idx="67">
                  <c:v>2.7E-2</c:v>
                </c:pt>
                <c:pt idx="68">
                  <c:v>2.8000000000000001E-2</c:v>
                </c:pt>
                <c:pt idx="69">
                  <c:v>2.9000000000000001E-2</c:v>
                </c:pt>
                <c:pt idx="70">
                  <c:v>0.03</c:v>
                </c:pt>
                <c:pt idx="71">
                  <c:v>3.1E-2</c:v>
                </c:pt>
                <c:pt idx="72">
                  <c:v>3.2000000000000001E-2</c:v>
                </c:pt>
                <c:pt idx="73">
                  <c:v>3.3000000000000002E-2</c:v>
                </c:pt>
                <c:pt idx="74">
                  <c:v>3.4000000000000002E-2</c:v>
                </c:pt>
                <c:pt idx="75">
                  <c:v>3.5000000000000003E-2</c:v>
                </c:pt>
                <c:pt idx="76">
                  <c:v>3.5999999999999997E-2</c:v>
                </c:pt>
                <c:pt idx="77">
                  <c:v>3.6999999999999998E-2</c:v>
                </c:pt>
                <c:pt idx="78">
                  <c:v>3.7999999999999999E-2</c:v>
                </c:pt>
                <c:pt idx="79">
                  <c:v>3.9E-2</c:v>
                </c:pt>
                <c:pt idx="80">
                  <c:v>0.04</c:v>
                </c:pt>
                <c:pt idx="81">
                  <c:v>4.1000000000000002E-2</c:v>
                </c:pt>
                <c:pt idx="82">
                  <c:v>4.2000000000000003E-2</c:v>
                </c:pt>
                <c:pt idx="83">
                  <c:v>4.2999999999999997E-2</c:v>
                </c:pt>
                <c:pt idx="84">
                  <c:v>4.3999999999999997E-2</c:v>
                </c:pt>
                <c:pt idx="85">
                  <c:v>4.4999999999999998E-2</c:v>
                </c:pt>
                <c:pt idx="86">
                  <c:v>4.5999999999999999E-2</c:v>
                </c:pt>
                <c:pt idx="87">
                  <c:v>4.7E-2</c:v>
                </c:pt>
                <c:pt idx="88">
                  <c:v>4.8000000000000001E-2</c:v>
                </c:pt>
                <c:pt idx="89">
                  <c:v>4.9000000000000002E-2</c:v>
                </c:pt>
                <c:pt idx="90">
                  <c:v>0.05</c:v>
                </c:pt>
                <c:pt idx="91">
                  <c:v>5.0999999999999997E-2</c:v>
                </c:pt>
                <c:pt idx="92">
                  <c:v>5.1999999999999998E-2</c:v>
                </c:pt>
                <c:pt idx="93">
                  <c:v>5.2999999999999999E-2</c:v>
                </c:pt>
                <c:pt idx="94">
                  <c:v>5.3999999999999999E-2</c:v>
                </c:pt>
                <c:pt idx="95">
                  <c:v>5.5E-2</c:v>
                </c:pt>
                <c:pt idx="96">
                  <c:v>5.6000000000000001E-2</c:v>
                </c:pt>
                <c:pt idx="97">
                  <c:v>5.7000000000000002E-2</c:v>
                </c:pt>
                <c:pt idx="98">
                  <c:v>5.8000000000000003E-2</c:v>
                </c:pt>
                <c:pt idx="99">
                  <c:v>5.8999999999999997E-2</c:v>
                </c:pt>
                <c:pt idx="100">
                  <c:v>0.06</c:v>
                </c:pt>
                <c:pt idx="101">
                  <c:v>6.0999999999999999E-2</c:v>
                </c:pt>
                <c:pt idx="102">
                  <c:v>6.2E-2</c:v>
                </c:pt>
                <c:pt idx="103">
                  <c:v>6.3E-2</c:v>
                </c:pt>
                <c:pt idx="104">
                  <c:v>6.4000000000000001E-2</c:v>
                </c:pt>
                <c:pt idx="105">
                  <c:v>6.5000000000000002E-2</c:v>
                </c:pt>
                <c:pt idx="106">
                  <c:v>6.6000000000000003E-2</c:v>
                </c:pt>
                <c:pt idx="107">
                  <c:v>6.7000000000000004E-2</c:v>
                </c:pt>
                <c:pt idx="108">
                  <c:v>6.8000000000000005E-2</c:v>
                </c:pt>
                <c:pt idx="109">
                  <c:v>6.8999999999999895E-2</c:v>
                </c:pt>
                <c:pt idx="110">
                  <c:v>6.9999999999999896E-2</c:v>
                </c:pt>
                <c:pt idx="111">
                  <c:v>7.0999999999999994E-2</c:v>
                </c:pt>
                <c:pt idx="112">
                  <c:v>7.1999999999999897E-2</c:v>
                </c:pt>
                <c:pt idx="113">
                  <c:v>7.2999999999999898E-2</c:v>
                </c:pt>
                <c:pt idx="114">
                  <c:v>7.3999999999999899E-2</c:v>
                </c:pt>
                <c:pt idx="115">
                  <c:v>7.49999999999999E-2</c:v>
                </c:pt>
                <c:pt idx="116">
                  <c:v>7.5999999999999901E-2</c:v>
                </c:pt>
                <c:pt idx="117">
                  <c:v>7.6999999999999902E-2</c:v>
                </c:pt>
                <c:pt idx="118">
                  <c:v>7.7999999999999903E-2</c:v>
                </c:pt>
                <c:pt idx="119">
                  <c:v>7.8999999999999904E-2</c:v>
                </c:pt>
                <c:pt idx="120">
                  <c:v>7.9999999999999905E-2</c:v>
                </c:pt>
                <c:pt idx="121">
                  <c:v>8.0999999999999905E-2</c:v>
                </c:pt>
                <c:pt idx="122">
                  <c:v>8.1999999999999906E-2</c:v>
                </c:pt>
                <c:pt idx="123">
                  <c:v>8.2999999999999893E-2</c:v>
                </c:pt>
                <c:pt idx="124">
                  <c:v>8.3999999999999894E-2</c:v>
                </c:pt>
                <c:pt idx="125">
                  <c:v>8.4999999999999895E-2</c:v>
                </c:pt>
                <c:pt idx="126">
                  <c:v>8.5999999999999896E-2</c:v>
                </c:pt>
                <c:pt idx="127">
                  <c:v>8.6999999999999897E-2</c:v>
                </c:pt>
                <c:pt idx="128">
                  <c:v>8.7999999999999898E-2</c:v>
                </c:pt>
                <c:pt idx="129">
                  <c:v>8.8999999999999899E-2</c:v>
                </c:pt>
                <c:pt idx="130">
                  <c:v>8.99999999999999E-2</c:v>
                </c:pt>
                <c:pt idx="131">
                  <c:v>9.09999999999999E-2</c:v>
                </c:pt>
                <c:pt idx="132">
                  <c:v>9.1999999999999901E-2</c:v>
                </c:pt>
                <c:pt idx="133">
                  <c:v>9.2999999999999902E-2</c:v>
                </c:pt>
                <c:pt idx="134">
                  <c:v>9.3999999999999903E-2</c:v>
                </c:pt>
                <c:pt idx="135">
                  <c:v>9.4999999999999904E-2</c:v>
                </c:pt>
                <c:pt idx="136">
                  <c:v>9.5999999999999905E-2</c:v>
                </c:pt>
                <c:pt idx="137">
                  <c:v>9.6999999999999906E-2</c:v>
                </c:pt>
                <c:pt idx="138">
                  <c:v>9.7999999999999907E-2</c:v>
                </c:pt>
                <c:pt idx="139">
                  <c:v>9.8999999999999894E-2</c:v>
                </c:pt>
                <c:pt idx="140">
                  <c:v>9.9999999999999895E-2</c:v>
                </c:pt>
                <c:pt idx="141">
                  <c:v>0.11</c:v>
                </c:pt>
                <c:pt idx="142">
                  <c:v>0.12</c:v>
                </c:pt>
                <c:pt idx="143">
                  <c:v>0.13</c:v>
                </c:pt>
                <c:pt idx="144">
                  <c:v>0.14000000000000001</c:v>
                </c:pt>
                <c:pt idx="145">
                  <c:v>0.15</c:v>
                </c:pt>
                <c:pt idx="146">
                  <c:v>0.160000000000001</c:v>
                </c:pt>
                <c:pt idx="147">
                  <c:v>0.17000000000000101</c:v>
                </c:pt>
                <c:pt idx="148">
                  <c:v>0.18000000000000099</c:v>
                </c:pt>
                <c:pt idx="149">
                  <c:v>0.190000000000001</c:v>
                </c:pt>
                <c:pt idx="150">
                  <c:v>0.20000000000000101</c:v>
                </c:pt>
                <c:pt idx="151">
                  <c:v>0.21000000000000099</c:v>
                </c:pt>
                <c:pt idx="152">
                  <c:v>0.220000000000001</c:v>
                </c:pt>
                <c:pt idx="153">
                  <c:v>0.23000000000000101</c:v>
                </c:pt>
                <c:pt idx="154">
                  <c:v>0.24000000000000099</c:v>
                </c:pt>
                <c:pt idx="155">
                  <c:v>0.250000000000002</c:v>
                </c:pt>
                <c:pt idx="156">
                  <c:v>0.26000000000000201</c:v>
                </c:pt>
                <c:pt idx="157">
                  <c:v>0.27000000000000202</c:v>
                </c:pt>
                <c:pt idx="158">
                  <c:v>0.28000000000000203</c:v>
                </c:pt>
                <c:pt idx="159">
                  <c:v>0.29000000000000198</c:v>
                </c:pt>
                <c:pt idx="160">
                  <c:v>0.30000000000000199</c:v>
                </c:pt>
                <c:pt idx="161">
                  <c:v>0.310000000000002</c:v>
                </c:pt>
                <c:pt idx="162">
                  <c:v>0.32000000000000201</c:v>
                </c:pt>
                <c:pt idx="163">
                  <c:v>0.33000000000000201</c:v>
                </c:pt>
                <c:pt idx="164">
                  <c:v>0.34000000000000302</c:v>
                </c:pt>
                <c:pt idx="165">
                  <c:v>0.35000000000000298</c:v>
                </c:pt>
                <c:pt idx="166">
                  <c:v>0.36000000000000298</c:v>
                </c:pt>
                <c:pt idx="167">
                  <c:v>0.37000000000000299</c:v>
                </c:pt>
                <c:pt idx="168">
                  <c:v>0.380000000000003</c:v>
                </c:pt>
                <c:pt idx="169">
                  <c:v>0.39000000000000301</c:v>
                </c:pt>
                <c:pt idx="170">
                  <c:v>0.40000000000000302</c:v>
                </c:pt>
                <c:pt idx="171">
                  <c:v>0.41000000000000297</c:v>
                </c:pt>
                <c:pt idx="172">
                  <c:v>0.42000000000000298</c:v>
                </c:pt>
                <c:pt idx="173">
                  <c:v>0.43000000000000399</c:v>
                </c:pt>
                <c:pt idx="174">
                  <c:v>0.440000000000004</c:v>
                </c:pt>
                <c:pt idx="175">
                  <c:v>0.45000000000000401</c:v>
                </c:pt>
                <c:pt idx="176">
                  <c:v>0.46000000000000402</c:v>
                </c:pt>
                <c:pt idx="177">
                  <c:v>0.47000000000000403</c:v>
                </c:pt>
                <c:pt idx="178">
                  <c:v>0.48000000000000398</c:v>
                </c:pt>
                <c:pt idx="179">
                  <c:v>0.49000000000000399</c:v>
                </c:pt>
                <c:pt idx="180">
                  <c:v>0.500000000000004</c:v>
                </c:pt>
                <c:pt idx="181">
                  <c:v>0.51000000000000401</c:v>
                </c:pt>
                <c:pt idx="182">
                  <c:v>0.52000000000000401</c:v>
                </c:pt>
                <c:pt idx="183">
                  <c:v>0.53000000000000502</c:v>
                </c:pt>
                <c:pt idx="184">
                  <c:v>0.54000000000000503</c:v>
                </c:pt>
                <c:pt idx="185">
                  <c:v>0.55000000000000504</c:v>
                </c:pt>
                <c:pt idx="186">
                  <c:v>0.56000000000000505</c:v>
                </c:pt>
                <c:pt idx="187">
                  <c:v>0.57000000000000495</c:v>
                </c:pt>
                <c:pt idx="188">
                  <c:v>0.58000000000000496</c:v>
                </c:pt>
                <c:pt idx="189">
                  <c:v>0.59000000000000496</c:v>
                </c:pt>
                <c:pt idx="190">
                  <c:v>0.60000000000000497</c:v>
                </c:pt>
                <c:pt idx="191">
                  <c:v>0.61000000000000498</c:v>
                </c:pt>
                <c:pt idx="192">
                  <c:v>0.62000000000000599</c:v>
                </c:pt>
                <c:pt idx="193">
                  <c:v>0.630000000000006</c:v>
                </c:pt>
                <c:pt idx="194">
                  <c:v>0.64000000000000601</c:v>
                </c:pt>
                <c:pt idx="195">
                  <c:v>0.65000000000000602</c:v>
                </c:pt>
                <c:pt idx="196">
                  <c:v>0.66000000000000603</c:v>
                </c:pt>
                <c:pt idx="197">
                  <c:v>0.67000000000000604</c:v>
                </c:pt>
                <c:pt idx="198">
                  <c:v>0.68000000000000604</c:v>
                </c:pt>
                <c:pt idx="199">
                  <c:v>0.69000000000000605</c:v>
                </c:pt>
                <c:pt idx="200">
                  <c:v>0.70000000000000595</c:v>
                </c:pt>
                <c:pt idx="201">
                  <c:v>0.71000000000000596</c:v>
                </c:pt>
                <c:pt idx="202">
                  <c:v>0.72000000000000697</c:v>
                </c:pt>
                <c:pt idx="203">
                  <c:v>0.73000000000000698</c:v>
                </c:pt>
                <c:pt idx="204">
                  <c:v>0.74000000000000699</c:v>
                </c:pt>
                <c:pt idx="205">
                  <c:v>0.75000000000000699</c:v>
                </c:pt>
                <c:pt idx="206">
                  <c:v>0.760000000000007</c:v>
                </c:pt>
                <c:pt idx="207">
                  <c:v>0.77000000000000701</c:v>
                </c:pt>
                <c:pt idx="208">
                  <c:v>0.78000000000000702</c:v>
                </c:pt>
                <c:pt idx="209">
                  <c:v>0.79000000000000703</c:v>
                </c:pt>
                <c:pt idx="210">
                  <c:v>0.80000000000000704</c:v>
                </c:pt>
                <c:pt idx="211">
                  <c:v>0.81000000000000805</c:v>
                </c:pt>
                <c:pt idx="212">
                  <c:v>0.82000000000000794</c:v>
                </c:pt>
                <c:pt idx="213">
                  <c:v>0.83000000000000795</c:v>
                </c:pt>
                <c:pt idx="214">
                  <c:v>0.84000000000000796</c:v>
                </c:pt>
                <c:pt idx="215">
                  <c:v>0.85000000000000797</c:v>
                </c:pt>
                <c:pt idx="216">
                  <c:v>0.86000000000000798</c:v>
                </c:pt>
                <c:pt idx="217">
                  <c:v>0.87000000000000799</c:v>
                </c:pt>
                <c:pt idx="218">
                  <c:v>0.880000000000008</c:v>
                </c:pt>
                <c:pt idx="219">
                  <c:v>0.89000000000000801</c:v>
                </c:pt>
                <c:pt idx="220">
                  <c:v>0.90000000000000802</c:v>
                </c:pt>
                <c:pt idx="221">
                  <c:v>0.91000000000000902</c:v>
                </c:pt>
                <c:pt idx="222">
                  <c:v>0.92000000000000903</c:v>
                </c:pt>
                <c:pt idx="223">
                  <c:v>0.93000000000000904</c:v>
                </c:pt>
                <c:pt idx="224">
                  <c:v>0.94000000000000905</c:v>
                </c:pt>
                <c:pt idx="225">
                  <c:v>0.95000000000000895</c:v>
                </c:pt>
                <c:pt idx="226">
                  <c:v>0.96000000000000896</c:v>
                </c:pt>
                <c:pt idx="227">
                  <c:v>0.97000000000000897</c:v>
                </c:pt>
                <c:pt idx="228">
                  <c:v>0.98000000000000898</c:v>
                </c:pt>
                <c:pt idx="229">
                  <c:v>0.99000000000000898</c:v>
                </c:pt>
                <c:pt idx="230">
                  <c:v>1.00000000000001</c:v>
                </c:pt>
                <c:pt idx="231">
                  <c:v>1.01000000000001</c:v>
                </c:pt>
                <c:pt idx="232">
                  <c:v>1.02000000000001</c:v>
                </c:pt>
                <c:pt idx="233">
                  <c:v>1.03000000000001</c:v>
                </c:pt>
                <c:pt idx="234">
                  <c:v>1.04000000000001</c:v>
                </c:pt>
                <c:pt idx="235">
                  <c:v>1.05000000000001</c:v>
                </c:pt>
                <c:pt idx="236">
                  <c:v>1.06000000000001</c:v>
                </c:pt>
                <c:pt idx="237">
                  <c:v>1.0700000000000101</c:v>
                </c:pt>
                <c:pt idx="238">
                  <c:v>1.0800000000000101</c:v>
                </c:pt>
                <c:pt idx="239">
                  <c:v>1.0900000000000101</c:v>
                </c:pt>
                <c:pt idx="240">
                  <c:v>1.1000000000000101</c:v>
                </c:pt>
                <c:pt idx="241">
                  <c:v>1.1100000000000101</c:v>
                </c:pt>
                <c:pt idx="242">
                  <c:v>1.1200000000000101</c:v>
                </c:pt>
                <c:pt idx="243">
                  <c:v>1.1300000000000101</c:v>
                </c:pt>
                <c:pt idx="244">
                  <c:v>1.1400000000000099</c:v>
                </c:pt>
                <c:pt idx="245">
                  <c:v>1.1500000000000099</c:v>
                </c:pt>
                <c:pt idx="246">
                  <c:v>1.1600000000000099</c:v>
                </c:pt>
                <c:pt idx="247">
                  <c:v>1.1700000000000099</c:v>
                </c:pt>
                <c:pt idx="248">
                  <c:v>1.1800000000000099</c:v>
                </c:pt>
                <c:pt idx="249">
                  <c:v>1.1900000000000099</c:v>
                </c:pt>
                <c:pt idx="250">
                  <c:v>1.2000000000000099</c:v>
                </c:pt>
                <c:pt idx="251">
                  <c:v>1.21000000000001</c:v>
                </c:pt>
                <c:pt idx="252">
                  <c:v>1.22000000000001</c:v>
                </c:pt>
                <c:pt idx="253">
                  <c:v>1.23000000000001</c:v>
                </c:pt>
                <c:pt idx="254">
                  <c:v>1.24000000000001</c:v>
                </c:pt>
                <c:pt idx="255">
                  <c:v>1.25000000000001</c:v>
                </c:pt>
                <c:pt idx="256">
                  <c:v>1.26000000000001</c:v>
                </c:pt>
                <c:pt idx="257">
                  <c:v>1.27000000000001</c:v>
                </c:pt>
                <c:pt idx="258">
                  <c:v>1.28000000000001</c:v>
                </c:pt>
                <c:pt idx="259">
                  <c:v>1.29000000000001</c:v>
                </c:pt>
                <c:pt idx="260">
                  <c:v>1.30000000000001</c:v>
                </c:pt>
                <c:pt idx="261">
                  <c:v>1.31000000000001</c:v>
                </c:pt>
                <c:pt idx="262">
                  <c:v>1.3200000000000101</c:v>
                </c:pt>
                <c:pt idx="263">
                  <c:v>1.3300000000000101</c:v>
                </c:pt>
                <c:pt idx="264">
                  <c:v>1.3400000000000101</c:v>
                </c:pt>
                <c:pt idx="265">
                  <c:v>1.3500000000000101</c:v>
                </c:pt>
                <c:pt idx="266">
                  <c:v>1.3600000000000101</c:v>
                </c:pt>
                <c:pt idx="267">
                  <c:v>1.3700000000000101</c:v>
                </c:pt>
                <c:pt idx="268">
                  <c:v>1.3800000000000101</c:v>
                </c:pt>
                <c:pt idx="269">
                  <c:v>1.3900000000000099</c:v>
                </c:pt>
                <c:pt idx="270">
                  <c:v>1.4000000000000099</c:v>
                </c:pt>
                <c:pt idx="271">
                  <c:v>1.4100000000000099</c:v>
                </c:pt>
                <c:pt idx="272">
                  <c:v>1.4200000000000099</c:v>
                </c:pt>
                <c:pt idx="273">
                  <c:v>1.4300000000000099</c:v>
                </c:pt>
                <c:pt idx="274">
                  <c:v>1.4400000000000099</c:v>
                </c:pt>
                <c:pt idx="275">
                  <c:v>1.4500000000000099</c:v>
                </c:pt>
                <c:pt idx="276">
                  <c:v>1.46000000000001</c:v>
                </c:pt>
                <c:pt idx="277">
                  <c:v>1.47000000000001</c:v>
                </c:pt>
                <c:pt idx="278">
                  <c:v>1.48000000000001</c:v>
                </c:pt>
                <c:pt idx="279">
                  <c:v>1.49000000000001</c:v>
                </c:pt>
                <c:pt idx="280">
                  <c:v>1.50000000000001</c:v>
                </c:pt>
                <c:pt idx="281">
                  <c:v>1.51000000000002</c:v>
                </c:pt>
                <c:pt idx="282">
                  <c:v>1.52000000000002</c:v>
                </c:pt>
                <c:pt idx="283">
                  <c:v>1.53000000000002</c:v>
                </c:pt>
                <c:pt idx="284">
                  <c:v>1.54000000000002</c:v>
                </c:pt>
                <c:pt idx="285">
                  <c:v>1.55000000000002</c:v>
                </c:pt>
                <c:pt idx="286">
                  <c:v>1.56000000000002</c:v>
                </c:pt>
                <c:pt idx="287">
                  <c:v>1.57000000000002</c:v>
                </c:pt>
                <c:pt idx="288">
                  <c:v>1.5800000000000201</c:v>
                </c:pt>
                <c:pt idx="289">
                  <c:v>1.5900000000000201</c:v>
                </c:pt>
                <c:pt idx="290">
                  <c:v>1.6000000000000201</c:v>
                </c:pt>
                <c:pt idx="291">
                  <c:v>1.6100000000000201</c:v>
                </c:pt>
                <c:pt idx="292">
                  <c:v>1.6200000000000201</c:v>
                </c:pt>
                <c:pt idx="293">
                  <c:v>1.6300000000000201</c:v>
                </c:pt>
                <c:pt idx="294">
                  <c:v>1.6400000000000201</c:v>
                </c:pt>
                <c:pt idx="295">
                  <c:v>1.6500000000000199</c:v>
                </c:pt>
                <c:pt idx="296">
                  <c:v>1.6600000000000199</c:v>
                </c:pt>
                <c:pt idx="297">
                  <c:v>1.6700000000000199</c:v>
                </c:pt>
                <c:pt idx="298">
                  <c:v>1.6800000000000199</c:v>
                </c:pt>
                <c:pt idx="299">
                  <c:v>1.6900000000000199</c:v>
                </c:pt>
                <c:pt idx="300">
                  <c:v>1.7000000000000199</c:v>
                </c:pt>
                <c:pt idx="301">
                  <c:v>1.7100000000000199</c:v>
                </c:pt>
                <c:pt idx="302">
                  <c:v>1.72000000000002</c:v>
                </c:pt>
                <c:pt idx="303">
                  <c:v>1.73000000000002</c:v>
                </c:pt>
                <c:pt idx="304">
                  <c:v>1.74000000000002</c:v>
                </c:pt>
                <c:pt idx="305">
                  <c:v>1.75000000000002</c:v>
                </c:pt>
                <c:pt idx="306">
                  <c:v>1.76000000000002</c:v>
                </c:pt>
                <c:pt idx="307">
                  <c:v>1.77000000000002</c:v>
                </c:pt>
                <c:pt idx="308">
                  <c:v>1.78000000000002</c:v>
                </c:pt>
                <c:pt idx="309">
                  <c:v>1.79000000000002</c:v>
                </c:pt>
                <c:pt idx="310">
                  <c:v>1.80000000000002</c:v>
                </c:pt>
                <c:pt idx="311">
                  <c:v>1.81000000000002</c:v>
                </c:pt>
                <c:pt idx="312">
                  <c:v>1.82000000000002</c:v>
                </c:pt>
                <c:pt idx="313">
                  <c:v>1.8300000000000201</c:v>
                </c:pt>
                <c:pt idx="314">
                  <c:v>1.8400000000000201</c:v>
                </c:pt>
                <c:pt idx="315">
                  <c:v>1.8500000000000201</c:v>
                </c:pt>
                <c:pt idx="316">
                  <c:v>1.8600000000000201</c:v>
                </c:pt>
                <c:pt idx="317">
                  <c:v>1.8700000000000201</c:v>
                </c:pt>
                <c:pt idx="318">
                  <c:v>1.8800000000000201</c:v>
                </c:pt>
                <c:pt idx="319">
                  <c:v>1.8900000000000201</c:v>
                </c:pt>
                <c:pt idx="320">
                  <c:v>1.9000000000000199</c:v>
                </c:pt>
                <c:pt idx="321">
                  <c:v>1.9100000000000199</c:v>
                </c:pt>
                <c:pt idx="322">
                  <c:v>1.9200000000000199</c:v>
                </c:pt>
                <c:pt idx="323">
                  <c:v>1.9300000000000199</c:v>
                </c:pt>
                <c:pt idx="324">
                  <c:v>1.9400000000000199</c:v>
                </c:pt>
                <c:pt idx="325">
                  <c:v>1.9500000000000199</c:v>
                </c:pt>
                <c:pt idx="326">
                  <c:v>1.9600000000000199</c:v>
                </c:pt>
                <c:pt idx="327">
                  <c:v>1.97000000000002</c:v>
                </c:pt>
                <c:pt idx="328">
                  <c:v>1.98000000000002</c:v>
                </c:pt>
                <c:pt idx="329">
                  <c:v>1.99000000000002</c:v>
                </c:pt>
                <c:pt idx="330">
                  <c:v>2.00000000000002</c:v>
                </c:pt>
                <c:pt idx="331">
                  <c:v>2.0100000000000202</c:v>
                </c:pt>
                <c:pt idx="332">
                  <c:v>2.02000000000002</c:v>
                </c:pt>
                <c:pt idx="333">
                  <c:v>2.0300000000000198</c:v>
                </c:pt>
                <c:pt idx="334">
                  <c:v>2.04000000000002</c:v>
                </c:pt>
                <c:pt idx="335">
                  <c:v>2.0500000000000198</c:v>
                </c:pt>
                <c:pt idx="336">
                  <c:v>2.06000000000002</c:v>
                </c:pt>
                <c:pt idx="337">
                  <c:v>2.0700000000000198</c:v>
                </c:pt>
                <c:pt idx="338">
                  <c:v>2.0800000000000201</c:v>
                </c:pt>
                <c:pt idx="339">
                  <c:v>2.0900000000000198</c:v>
                </c:pt>
                <c:pt idx="340">
                  <c:v>2.1000000000000201</c:v>
                </c:pt>
                <c:pt idx="341">
                  <c:v>2.1100000000000199</c:v>
                </c:pt>
                <c:pt idx="342">
                  <c:v>2.1200000000000201</c:v>
                </c:pt>
                <c:pt idx="343">
                  <c:v>2.1300000000000199</c:v>
                </c:pt>
                <c:pt idx="344">
                  <c:v>2.1400000000000201</c:v>
                </c:pt>
                <c:pt idx="345">
                  <c:v>2.1500000000000199</c:v>
                </c:pt>
                <c:pt idx="346">
                  <c:v>2.1600000000000201</c:v>
                </c:pt>
                <c:pt idx="347">
                  <c:v>2.1700000000000199</c:v>
                </c:pt>
                <c:pt idx="348">
                  <c:v>2.1800000000000201</c:v>
                </c:pt>
                <c:pt idx="349">
                  <c:v>2.1900000000000199</c:v>
                </c:pt>
                <c:pt idx="350">
                  <c:v>2.2000000000000202</c:v>
                </c:pt>
                <c:pt idx="351">
                  <c:v>2.2100000000000199</c:v>
                </c:pt>
                <c:pt idx="352">
                  <c:v>2.2200000000000202</c:v>
                </c:pt>
                <c:pt idx="353">
                  <c:v>2.23000000000002</c:v>
                </c:pt>
                <c:pt idx="354">
                  <c:v>2.2400000000000202</c:v>
                </c:pt>
                <c:pt idx="355">
                  <c:v>2.25000000000002</c:v>
                </c:pt>
                <c:pt idx="356">
                  <c:v>2.2600000000000202</c:v>
                </c:pt>
                <c:pt idx="357">
                  <c:v>2.27000000000002</c:v>
                </c:pt>
                <c:pt idx="358">
                  <c:v>2.2800000000000198</c:v>
                </c:pt>
                <c:pt idx="359">
                  <c:v>2.29000000000002</c:v>
                </c:pt>
                <c:pt idx="360">
                  <c:v>2.3000000000000198</c:v>
                </c:pt>
                <c:pt idx="361">
                  <c:v>2.31000000000002</c:v>
                </c:pt>
                <c:pt idx="362">
                  <c:v>2.3200000000000198</c:v>
                </c:pt>
                <c:pt idx="363">
                  <c:v>2.3300000000000201</c:v>
                </c:pt>
                <c:pt idx="364">
                  <c:v>2.3400000000000198</c:v>
                </c:pt>
                <c:pt idx="365">
                  <c:v>2.3500000000000201</c:v>
                </c:pt>
                <c:pt idx="366">
                  <c:v>2.3600000000000199</c:v>
                </c:pt>
                <c:pt idx="367">
                  <c:v>2.3700000000000201</c:v>
                </c:pt>
                <c:pt idx="368">
                  <c:v>2.3800000000000199</c:v>
                </c:pt>
                <c:pt idx="369">
                  <c:v>2.3900000000000201</c:v>
                </c:pt>
                <c:pt idx="370">
                  <c:v>2.4000000000000199</c:v>
                </c:pt>
                <c:pt idx="371">
                  <c:v>2.4100000000000201</c:v>
                </c:pt>
                <c:pt idx="372">
                  <c:v>2.4200000000000199</c:v>
                </c:pt>
                <c:pt idx="373">
                  <c:v>2.4300000000000201</c:v>
                </c:pt>
                <c:pt idx="374">
                  <c:v>2.4400000000000199</c:v>
                </c:pt>
                <c:pt idx="375">
                  <c:v>2.4500000000000202</c:v>
                </c:pt>
                <c:pt idx="376">
                  <c:v>2.4600000000000302</c:v>
                </c:pt>
                <c:pt idx="377">
                  <c:v>2.4700000000000202</c:v>
                </c:pt>
                <c:pt idx="378">
                  <c:v>2.4800000000000302</c:v>
                </c:pt>
                <c:pt idx="379">
                  <c:v>2.49000000000003</c:v>
                </c:pt>
                <c:pt idx="380">
                  <c:v>2.5000000000000302</c:v>
                </c:pt>
                <c:pt idx="381">
                  <c:v>2.51000000000003</c:v>
                </c:pt>
                <c:pt idx="382">
                  <c:v>2.5200000000000302</c:v>
                </c:pt>
                <c:pt idx="383">
                  <c:v>2.53000000000003</c:v>
                </c:pt>
                <c:pt idx="384">
                  <c:v>2.5400000000000298</c:v>
                </c:pt>
                <c:pt idx="385">
                  <c:v>2.55000000000003</c:v>
                </c:pt>
                <c:pt idx="386">
                  <c:v>2.5600000000000298</c:v>
                </c:pt>
                <c:pt idx="387">
                  <c:v>2.57000000000003</c:v>
                </c:pt>
                <c:pt idx="388">
                  <c:v>2.5800000000000298</c:v>
                </c:pt>
                <c:pt idx="389">
                  <c:v>2.5900000000000301</c:v>
                </c:pt>
                <c:pt idx="390">
                  <c:v>2.6000000000000298</c:v>
                </c:pt>
                <c:pt idx="391">
                  <c:v>2.6100000000000301</c:v>
                </c:pt>
                <c:pt idx="392">
                  <c:v>2.6200000000000299</c:v>
                </c:pt>
                <c:pt idx="393">
                  <c:v>2.6300000000000301</c:v>
                </c:pt>
                <c:pt idx="394">
                  <c:v>2.6400000000000299</c:v>
                </c:pt>
                <c:pt idx="395">
                  <c:v>2.6500000000000301</c:v>
                </c:pt>
                <c:pt idx="396">
                  <c:v>2.6600000000000299</c:v>
                </c:pt>
                <c:pt idx="397">
                  <c:v>2.6700000000000301</c:v>
                </c:pt>
                <c:pt idx="398">
                  <c:v>2.6800000000000299</c:v>
                </c:pt>
                <c:pt idx="399">
                  <c:v>2.6900000000000301</c:v>
                </c:pt>
                <c:pt idx="400">
                  <c:v>2.7000000000000299</c:v>
                </c:pt>
                <c:pt idx="401">
                  <c:v>2.7100000000000302</c:v>
                </c:pt>
                <c:pt idx="402">
                  <c:v>2.7200000000000299</c:v>
                </c:pt>
                <c:pt idx="403">
                  <c:v>2.7300000000000302</c:v>
                </c:pt>
                <c:pt idx="404">
                  <c:v>2.74000000000003</c:v>
                </c:pt>
                <c:pt idx="405">
                  <c:v>2.7500000000000302</c:v>
                </c:pt>
                <c:pt idx="406">
                  <c:v>2.76000000000003</c:v>
                </c:pt>
                <c:pt idx="407">
                  <c:v>2.7700000000000302</c:v>
                </c:pt>
                <c:pt idx="408">
                  <c:v>2.78000000000003</c:v>
                </c:pt>
                <c:pt idx="409">
                  <c:v>2.7900000000000298</c:v>
                </c:pt>
                <c:pt idx="410">
                  <c:v>2.80000000000003</c:v>
                </c:pt>
                <c:pt idx="411">
                  <c:v>2.8100000000000298</c:v>
                </c:pt>
                <c:pt idx="412">
                  <c:v>2.82000000000003</c:v>
                </c:pt>
                <c:pt idx="413">
                  <c:v>2.8300000000000298</c:v>
                </c:pt>
                <c:pt idx="414">
                  <c:v>2.8400000000000301</c:v>
                </c:pt>
                <c:pt idx="415">
                  <c:v>2.8500000000000298</c:v>
                </c:pt>
                <c:pt idx="416">
                  <c:v>2.8600000000000301</c:v>
                </c:pt>
                <c:pt idx="417">
                  <c:v>2.8700000000000299</c:v>
                </c:pt>
                <c:pt idx="418">
                  <c:v>2.8800000000000301</c:v>
                </c:pt>
                <c:pt idx="419">
                  <c:v>2.8900000000000299</c:v>
                </c:pt>
                <c:pt idx="420">
                  <c:v>2.9000000000000301</c:v>
                </c:pt>
                <c:pt idx="421">
                  <c:v>2.9100000000000299</c:v>
                </c:pt>
                <c:pt idx="422">
                  <c:v>2.9200000000000301</c:v>
                </c:pt>
                <c:pt idx="423">
                  <c:v>2.9300000000000299</c:v>
                </c:pt>
                <c:pt idx="424">
                  <c:v>2.9400000000000301</c:v>
                </c:pt>
                <c:pt idx="425">
                  <c:v>2.9500000000000299</c:v>
                </c:pt>
                <c:pt idx="426">
                  <c:v>2.9600000000000302</c:v>
                </c:pt>
                <c:pt idx="427">
                  <c:v>2.9700000000000299</c:v>
                </c:pt>
                <c:pt idx="428">
                  <c:v>2.9800000000000302</c:v>
                </c:pt>
                <c:pt idx="429">
                  <c:v>2.99000000000003</c:v>
                </c:pt>
                <c:pt idx="430">
                  <c:v>3.0000000000000302</c:v>
                </c:pt>
                <c:pt idx="431">
                  <c:v>3.01000000000003</c:v>
                </c:pt>
                <c:pt idx="432">
                  <c:v>3.0200000000000302</c:v>
                </c:pt>
                <c:pt idx="433">
                  <c:v>3.03000000000003</c:v>
                </c:pt>
                <c:pt idx="434">
                  <c:v>3.0400000000000298</c:v>
                </c:pt>
                <c:pt idx="435">
                  <c:v>3.05000000000003</c:v>
                </c:pt>
                <c:pt idx="436">
                  <c:v>3.0600000000000298</c:v>
                </c:pt>
                <c:pt idx="437">
                  <c:v>3.07000000000003</c:v>
                </c:pt>
                <c:pt idx="438">
                  <c:v>3.0800000000000298</c:v>
                </c:pt>
                <c:pt idx="439">
                  <c:v>3.0900000000000301</c:v>
                </c:pt>
                <c:pt idx="440">
                  <c:v>3.1000000000000298</c:v>
                </c:pt>
                <c:pt idx="441">
                  <c:v>3.1100000000000301</c:v>
                </c:pt>
                <c:pt idx="442">
                  <c:v>3.1200000000000299</c:v>
                </c:pt>
                <c:pt idx="443">
                  <c:v>3.1300000000000301</c:v>
                </c:pt>
                <c:pt idx="444">
                  <c:v>3.1400000000000299</c:v>
                </c:pt>
                <c:pt idx="445">
                  <c:v>3.1500000000000301</c:v>
                </c:pt>
                <c:pt idx="446">
                  <c:v>3.1600000000000299</c:v>
                </c:pt>
                <c:pt idx="447">
                  <c:v>3.1700000000000301</c:v>
                </c:pt>
                <c:pt idx="448">
                  <c:v>3.1800000000000299</c:v>
                </c:pt>
                <c:pt idx="449">
                  <c:v>3.1900000000000301</c:v>
                </c:pt>
                <c:pt idx="450">
                  <c:v>3.2000000000000299</c:v>
                </c:pt>
                <c:pt idx="451">
                  <c:v>3.2100000000000302</c:v>
                </c:pt>
                <c:pt idx="452">
                  <c:v>3.2200000000000299</c:v>
                </c:pt>
                <c:pt idx="453">
                  <c:v>3.2300000000000302</c:v>
                </c:pt>
                <c:pt idx="454">
                  <c:v>3.24000000000003</c:v>
                </c:pt>
                <c:pt idx="455">
                  <c:v>3.2500000000000302</c:v>
                </c:pt>
                <c:pt idx="456">
                  <c:v>3.26000000000003</c:v>
                </c:pt>
                <c:pt idx="457">
                  <c:v>3.2700000000000302</c:v>
                </c:pt>
                <c:pt idx="458">
                  <c:v>3.28000000000003</c:v>
                </c:pt>
                <c:pt idx="459">
                  <c:v>3.2900000000000298</c:v>
                </c:pt>
                <c:pt idx="460">
                  <c:v>3.30000000000003</c:v>
                </c:pt>
                <c:pt idx="461">
                  <c:v>3.3100000000000298</c:v>
                </c:pt>
                <c:pt idx="462">
                  <c:v>3.32000000000003</c:v>
                </c:pt>
                <c:pt idx="463">
                  <c:v>3.3300000000000298</c:v>
                </c:pt>
                <c:pt idx="464">
                  <c:v>3.3400000000000301</c:v>
                </c:pt>
                <c:pt idx="465">
                  <c:v>3.3500000000000298</c:v>
                </c:pt>
                <c:pt idx="466">
                  <c:v>3.3600000000000301</c:v>
                </c:pt>
                <c:pt idx="467">
                  <c:v>3.3700000000000299</c:v>
                </c:pt>
                <c:pt idx="468">
                  <c:v>3.3800000000000301</c:v>
                </c:pt>
                <c:pt idx="469">
                  <c:v>3.3900000000000299</c:v>
                </c:pt>
                <c:pt idx="470">
                  <c:v>3.4000000000000301</c:v>
                </c:pt>
                <c:pt idx="471">
                  <c:v>3.4100000000000401</c:v>
                </c:pt>
                <c:pt idx="472">
                  <c:v>3.4200000000000399</c:v>
                </c:pt>
                <c:pt idx="473">
                  <c:v>3.4300000000000401</c:v>
                </c:pt>
                <c:pt idx="474">
                  <c:v>3.4400000000000399</c:v>
                </c:pt>
                <c:pt idx="475">
                  <c:v>3.4500000000000401</c:v>
                </c:pt>
                <c:pt idx="476">
                  <c:v>3.4600000000000399</c:v>
                </c:pt>
                <c:pt idx="477">
                  <c:v>3.4700000000000402</c:v>
                </c:pt>
                <c:pt idx="478">
                  <c:v>3.48000000000004</c:v>
                </c:pt>
                <c:pt idx="479">
                  <c:v>3.4900000000000402</c:v>
                </c:pt>
                <c:pt idx="480">
                  <c:v>3.50000000000004</c:v>
                </c:pt>
                <c:pt idx="481">
                  <c:v>3.5100000000000402</c:v>
                </c:pt>
                <c:pt idx="482">
                  <c:v>3.52000000000004</c:v>
                </c:pt>
                <c:pt idx="483">
                  <c:v>3.5300000000000402</c:v>
                </c:pt>
                <c:pt idx="484">
                  <c:v>3.54000000000004</c:v>
                </c:pt>
                <c:pt idx="485">
                  <c:v>3.5500000000000398</c:v>
                </c:pt>
                <c:pt idx="486">
                  <c:v>3.56000000000004</c:v>
                </c:pt>
                <c:pt idx="487">
                  <c:v>3.5700000000000398</c:v>
                </c:pt>
                <c:pt idx="488">
                  <c:v>3.58000000000004</c:v>
                </c:pt>
                <c:pt idx="489">
                  <c:v>3.5900000000000398</c:v>
                </c:pt>
                <c:pt idx="490">
                  <c:v>3.6000000000000401</c:v>
                </c:pt>
              </c:numCache>
            </c:numRef>
          </c:xVal>
          <c:yVal>
            <c:numRef>
              <c:f>Qe_2e6!$J$10:$J$500</c:f>
              <c:numCache>
                <c:formatCode>0.00E+00</c:formatCode>
                <c:ptCount val="49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3.7942480404601049E-4</c:v>
                </c:pt>
                <c:pt idx="7">
                  <c:v>7.2821378613297503E-4</c:v>
                </c:pt>
                <c:pt idx="8">
                  <c:v>1.0527483404268764E-3</c:v>
                </c:pt>
                <c:pt idx="9">
                  <c:v>1.3574609984536854E-3</c:v>
                </c:pt>
                <c:pt idx="10">
                  <c:v>1.6455790594373779E-3</c:v>
                </c:pt>
                <c:pt idx="11">
                  <c:v>1.9195388736059655E-3</c:v>
                </c:pt>
                <c:pt idx="12">
                  <c:v>2.1812332427358161E-3</c:v>
                </c:pt>
                <c:pt idx="13">
                  <c:v>2.4321674127156046E-3</c:v>
                </c:pt>
                <c:pt idx="14">
                  <c:v>2.6735618311253227E-3</c:v>
                </c:pt>
                <c:pt idx="15">
                  <c:v>2.9064223217597331E-3</c:v>
                </c:pt>
                <c:pt idx="16">
                  <c:v>3.1315894787822831E-3</c:v>
                </c:pt>
                <c:pt idx="17">
                  <c:v>3.3497743405065889E-3</c:v>
                </c:pt>
                <c:pt idx="18">
                  <c:v>3.5615847319063641E-3</c:v>
                </c:pt>
                <c:pt idx="19">
                  <c:v>3.7675450962335461E-3</c:v>
                </c:pt>
                <c:pt idx="20">
                  <c:v>3.9681116808299574E-3</c:v>
                </c:pt>
                <c:pt idx="21">
                  <c:v>4.1636843418882945E-3</c:v>
                </c:pt>
                <c:pt idx="22">
                  <c:v>4.3546158450882017E-3</c:v>
                </c:pt>
                <c:pt idx="23">
                  <c:v>4.5412192822762727E-3</c:v>
                </c:pt>
                <c:pt idx="24">
                  <c:v>4.7237740506241221E-3</c:v>
                </c:pt>
                <c:pt idx="25">
                  <c:v>4.9025307208130199E-3</c:v>
                </c:pt>
                <c:pt idx="26">
                  <c:v>5.0777150365881926E-3</c:v>
                </c:pt>
                <c:pt idx="27">
                  <c:v>5.2495312279229947E-3</c:v>
                </c:pt>
                <c:pt idx="28">
                  <c:v>5.4181647765001971E-3</c:v>
                </c:pt>
                <c:pt idx="29">
                  <c:v>5.5837847402599033E-3</c:v>
                </c:pt>
                <c:pt idx="30">
                  <c:v>5.7465457200120496E-3</c:v>
                </c:pt>
                <c:pt idx="31">
                  <c:v>5.9065895332566076E-3</c:v>
                </c:pt>
                <c:pt idx="32">
                  <c:v>6.0640466467901432E-3</c:v>
                </c:pt>
                <c:pt idx="33">
                  <c:v>6.2190374092712438E-3</c:v>
                </c:pt>
                <c:pt idx="34">
                  <c:v>6.3716731168609745E-3</c:v>
                </c:pt>
                <c:pt idx="35">
                  <c:v>6.5220569387640665E-3</c:v>
                </c:pt>
                <c:pt idx="36">
                  <c:v>6.6702847245459071E-3</c:v>
                </c:pt>
                <c:pt idx="37">
                  <c:v>6.8164457111747892E-3</c:v>
                </c:pt>
                <c:pt idx="38">
                  <c:v>6.9606231446045237E-3</c:v>
                </c:pt>
                <c:pt idx="39">
                  <c:v>7.1028948281930959E-3</c:v>
                </c:pt>
                <c:pt idx="40">
                  <c:v>7.2433336082154375E-3</c:v>
                </c:pt>
                <c:pt idx="41">
                  <c:v>7.382007805070822E-3</c:v>
                </c:pt>
                <c:pt idx="42">
                  <c:v>7.5189815974293483E-3</c:v>
                </c:pt>
                <c:pt idx="43">
                  <c:v>7.6543153654466799E-3</c:v>
                </c:pt>
                <c:pt idx="44">
                  <c:v>7.7880659982547569E-3</c:v>
                </c:pt>
                <c:pt idx="45">
                  <c:v>7.9202871701706326E-3</c:v>
                </c:pt>
                <c:pt idx="46">
                  <c:v>8.0510295894273779E-3</c:v>
                </c:pt>
                <c:pt idx="47">
                  <c:v>8.1803412226958468E-3</c:v>
                </c:pt>
                <c:pt idx="48">
                  <c:v>8.3082674982166028E-3</c:v>
                </c:pt>
                <c:pt idx="49">
                  <c:v>8.4348514899809362E-3</c:v>
                </c:pt>
                <c:pt idx="50">
                  <c:v>8.5601340850782106E-3</c:v>
                </c:pt>
                <c:pt idx="51">
                  <c:v>9.1683221976649916E-3</c:v>
                </c:pt>
                <c:pt idx="52">
                  <c:v>9.7490839413708688E-3</c:v>
                </c:pt>
                <c:pt idx="53">
                  <c:v>1.0305785148325777E-2</c:v>
                </c:pt>
                <c:pt idx="54">
                  <c:v>1.0841154822281547E-2</c:v>
                </c:pt>
                <c:pt idx="55">
                  <c:v>1.1357442053616645E-2</c:v>
                </c:pt>
                <c:pt idx="56">
                  <c:v>1.1856526468022044E-2</c:v>
                </c:pt>
                <c:pt idx="57">
                  <c:v>1.2339997995501596E-2</c:v>
                </c:pt>
                <c:pt idx="58">
                  <c:v>1.2809215774014945E-2</c:v>
                </c:pt>
                <c:pt idx="59">
                  <c:v>1.3265352494323746E-2</c:v>
                </c:pt>
                <c:pt idx="60">
                  <c:v>1.3709428356498885E-2</c:v>
                </c:pt>
                <c:pt idx="61">
                  <c:v>1.4142337466168477E-2</c:v>
                </c:pt>
                <c:pt idx="62">
                  <c:v>1.4564868631372289E-2</c:v>
                </c:pt>
                <c:pt idx="63">
                  <c:v>1.4977721946762544E-2</c:v>
                </c:pt>
                <c:pt idx="64">
                  <c:v>1.5381522163407671E-2</c:v>
                </c:pt>
                <c:pt idx="65">
                  <c:v>1.5776829574384164E-2</c:v>
                </c:pt>
                <c:pt idx="66">
                  <c:v>1.6164148958051849E-2</c:v>
                </c:pt>
                <c:pt idx="67">
                  <c:v>1.6543936986514178E-2</c:v>
                </c:pt>
                <c:pt idx="68">
                  <c:v>1.6916608409422426E-2</c:v>
                </c:pt>
                <c:pt idx="69">
                  <c:v>1.728254125182279E-2</c:v>
                </c:pt>
                <c:pt idx="70">
                  <c:v>1.7642081211635675E-2</c:v>
                </c:pt>
                <c:pt idx="71">
                  <c:v>1.7995545402431389E-2</c:v>
                </c:pt>
                <c:pt idx="72">
                  <c:v>1.8343225556835902E-2</c:v>
                </c:pt>
                <c:pt idx="73">
                  <c:v>1.8685390782630776E-2</c:v>
                </c:pt>
                <c:pt idx="74">
                  <c:v>1.9022289945597785E-2</c:v>
                </c:pt>
                <c:pt idx="75">
                  <c:v>1.9354153739091929E-2</c:v>
                </c:pt>
                <c:pt idx="76">
                  <c:v>1.9681196489257001E-2</c:v>
                </c:pt>
                <c:pt idx="77">
                  <c:v>2.0003617736020243E-2</c:v>
                </c:pt>
                <c:pt idx="78">
                  <c:v>2.0321603622993196E-2</c:v>
                </c:pt>
                <c:pt idx="79">
                  <c:v>2.0635328123773188E-2</c:v>
                </c:pt>
                <c:pt idx="80">
                  <c:v>2.0944954127582883E-2</c:v>
                </c:pt>
                <c:pt idx="81">
                  <c:v>2.1250634403479338E-2</c:v>
                </c:pt>
                <c:pt idx="82">
                  <c:v>2.1552512459331569E-2</c:v>
                </c:pt>
                <c:pt idx="83">
                  <c:v>2.1850723309272069E-2</c:v>
                </c:pt>
                <c:pt idx="84">
                  <c:v>2.2145394161267172E-2</c:v>
                </c:pt>
                <c:pt idx="85">
                  <c:v>2.2436645034738377E-2</c:v>
                </c:pt>
                <c:pt idx="86">
                  <c:v>2.2724589316741841E-2</c:v>
                </c:pt>
                <c:pt idx="87">
                  <c:v>2.3009334264014285E-2</c:v>
                </c:pt>
                <c:pt idx="88">
                  <c:v>2.329098145718965E-2</c:v>
                </c:pt>
                <c:pt idx="89">
                  <c:v>2.3569627212640585E-2</c:v>
                </c:pt>
                <c:pt idx="90">
                  <c:v>2.3845362956678301E-2</c:v>
                </c:pt>
                <c:pt idx="91">
                  <c:v>2.4118275566232552E-2</c:v>
                </c:pt>
                <c:pt idx="92">
                  <c:v>2.4388447679610188E-2</c:v>
                </c:pt>
                <c:pt idx="93">
                  <c:v>2.4655957980482444E-2</c:v>
                </c:pt>
                <c:pt idx="94">
                  <c:v>2.4920881457867645E-2</c:v>
                </c:pt>
                <c:pt idx="95">
                  <c:v>2.5183289644542653E-2</c:v>
                </c:pt>
                <c:pt idx="96">
                  <c:v>2.5443250836032456E-2</c:v>
                </c:pt>
                <c:pt idx="97">
                  <c:v>2.5700830292075698E-2</c:v>
                </c:pt>
                <c:pt idx="98">
                  <c:v>2.5956090422251853E-2</c:v>
                </c:pt>
                <c:pt idx="99">
                  <c:v>2.6209090957264515E-2</c:v>
                </c:pt>
                <c:pt idx="100">
                  <c:v>2.6459889107213364E-2</c:v>
                </c:pt>
                <c:pt idx="101">
                  <c:v>2.6708539708042885E-2</c:v>
                </c:pt>
                <c:pt idx="102">
                  <c:v>2.6955095357228988E-2</c:v>
                </c:pt>
                <c:pt idx="103">
                  <c:v>2.7199606539655849E-2</c:v>
                </c:pt>
                <c:pt idx="104">
                  <c:v>2.7442121744534899E-2</c:v>
                </c:pt>
                <c:pt idx="105">
                  <c:v>2.7682687574133745E-2</c:v>
                </c:pt>
                <c:pt idx="106">
                  <c:v>2.7921348845005557E-2</c:v>
                </c:pt>
                <c:pt idx="107">
                  <c:v>2.8158148682340699E-2</c:v>
                </c:pt>
                <c:pt idx="108">
                  <c:v>2.8393128608004727E-2</c:v>
                </c:pt>
                <c:pt idx="109">
                  <c:v>2.8626328622770036E-2</c:v>
                </c:pt>
                <c:pt idx="110">
                  <c:v>2.8857787283203817E-2</c:v>
                </c:pt>
                <c:pt idx="111">
                  <c:v>2.9087541773629259E-2</c:v>
                </c:pt>
                <c:pt idx="112">
                  <c:v>2.9315627973542133E-2</c:v>
                </c:pt>
                <c:pt idx="113">
                  <c:v>2.9542080520827213E-2</c:v>
                </c:pt>
                <c:pt idx="114">
                  <c:v>2.9766932871090987E-2</c:v>
                </c:pt>
                <c:pt idx="115">
                  <c:v>2.9990217353397318E-2</c:v>
                </c:pt>
                <c:pt idx="116">
                  <c:v>3.0211965222670445E-2</c:v>
                </c:pt>
                <c:pt idx="117">
                  <c:v>3.0432206709004747E-2</c:v>
                </c:pt>
                <c:pt idx="118">
                  <c:v>3.0650971064101307E-2</c:v>
                </c:pt>
                <c:pt idx="119">
                  <c:v>3.0868286605034309E-2</c:v>
                </c:pt>
                <c:pt idx="120">
                  <c:v>3.1084180755531439E-2</c:v>
                </c:pt>
                <c:pt idx="121">
                  <c:v>3.1298680084939898E-2</c:v>
                </c:pt>
                <c:pt idx="122">
                  <c:v>3.1511810345033274E-2</c:v>
                </c:pt>
                <c:pt idx="123">
                  <c:v>3.1723596504805093E-2</c:v>
                </c:pt>
                <c:pt idx="124">
                  <c:v>3.1934062783381359E-2</c:v>
                </c:pt>
                <c:pt idx="125">
                  <c:v>3.2143232681174423E-2</c:v>
                </c:pt>
                <c:pt idx="126">
                  <c:v>3.2351129009393138E-2</c:v>
                </c:pt>
                <c:pt idx="127">
                  <c:v>3.2557773918012213E-2</c:v>
                </c:pt>
                <c:pt idx="128">
                  <c:v>3.2763188922299714E-2</c:v>
                </c:pt>
                <c:pt idx="129">
                  <c:v>3.2967394927991188E-2</c:v>
                </c:pt>
                <c:pt idx="130">
                  <c:v>3.3170412255194771E-2</c:v>
                </c:pt>
                <c:pt idx="131">
                  <c:v>3.3372260661104089E-2</c:v>
                </c:pt>
                <c:pt idx="132">
                  <c:v>3.3572959361590916E-2</c:v>
                </c:pt>
                <c:pt idx="133">
                  <c:v>3.3772527051744571E-2</c:v>
                </c:pt>
                <c:pt idx="134">
                  <c:v>3.3970981925419898E-2</c:v>
                </c:pt>
                <c:pt idx="135">
                  <c:v>3.416834169385214E-2</c:v>
                </c:pt>
                <c:pt idx="136">
                  <c:v>3.4364623603391882E-2</c:v>
                </c:pt>
                <c:pt idx="137">
                  <c:v>3.4559844452411323E-2</c:v>
                </c:pt>
                <c:pt idx="138">
                  <c:v>3.4754020607427355E-2</c:v>
                </c:pt>
                <c:pt idx="139">
                  <c:v>3.4947168018487254E-2</c:v>
                </c:pt>
                <c:pt idx="140">
                  <c:v>3.5139302233855627E-2</c:v>
                </c:pt>
                <c:pt idx="141">
                  <c:v>3.7008078289189783E-2</c:v>
                </c:pt>
                <c:pt idx="142">
                  <c:v>3.8790124550912269E-2</c:v>
                </c:pt>
                <c:pt idx="143">
                  <c:v>4.0496084714775477E-2</c:v>
                </c:pt>
                <c:pt idx="144">
                  <c:v>4.2134588648378365E-2</c:v>
                </c:pt>
                <c:pt idx="145">
                  <c:v>4.3712748599980589E-2</c:v>
                </c:pt>
                <c:pt idx="146">
                  <c:v>4.5236508467914022E-2</c:v>
                </c:pt>
                <c:pt idx="147">
                  <c:v>4.6710896052311157E-2</c:v>
                </c:pt>
                <c:pt idx="148">
                  <c:v>4.8140209324778666E-2</c:v>
                </c:pt>
                <c:pt idx="149">
                  <c:v>4.9528156659114614E-2</c:v>
                </c:pt>
                <c:pt idx="150">
                  <c:v>5.0877964211212129E-2</c:v>
                </c:pt>
                <c:pt idx="151">
                  <c:v>5.2192459391324608E-2</c:v>
                </c:pt>
                <c:pt idx="152">
                  <c:v>5.3474136629494545E-2</c:v>
                </c:pt>
                <c:pt idx="153">
                  <c:v>5.4725209819400378E-2</c:v>
                </c:pt>
                <c:pt idx="154">
                  <c:v>5.5947654597389623E-2</c:v>
                </c:pt>
                <c:pt idx="155">
                  <c:v>5.7143242765740426E-2</c:v>
                </c:pt>
                <c:pt idx="156">
                  <c:v>5.8313570573784113E-2</c:v>
                </c:pt>
                <c:pt idx="157">
                  <c:v>5.946008214551074E-2</c:v>
                </c:pt>
                <c:pt idx="158">
                  <c:v>6.0584089034477651E-2</c:v>
                </c:pt>
                <c:pt idx="159">
                  <c:v>6.1686786660843124E-2</c:v>
                </c:pt>
                <c:pt idx="160">
                  <c:v>6.2769268217418156E-2</c:v>
                </c:pt>
                <c:pt idx="161">
                  <c:v>6.3832536505361998E-2</c:v>
                </c:pt>
                <c:pt idx="162">
                  <c:v>6.487751406424036E-2</c:v>
                </c:pt>
                <c:pt idx="163">
                  <c:v>6.5905051887578892E-2</c:v>
                </c:pt>
                <c:pt idx="164">
                  <c:v>6.6915936958080069E-2</c:v>
                </c:pt>
                <c:pt idx="165">
                  <c:v>6.7910898792186036E-2</c:v>
                </c:pt>
                <c:pt idx="166">
                  <c:v>6.889061514867395E-2</c:v>
                </c:pt>
                <c:pt idx="167">
                  <c:v>6.9855717028198094E-2</c:v>
                </c:pt>
                <c:pt idx="168">
                  <c:v>7.0806793068542317E-2</c:v>
                </c:pt>
                <c:pt idx="169">
                  <c:v>7.1744393422527475E-2</c:v>
                </c:pt>
                <c:pt idx="170">
                  <c:v>7.2669033191103072E-2</c:v>
                </c:pt>
                <c:pt idx="171">
                  <c:v>7.3581195472445404E-2</c:v>
                </c:pt>
                <c:pt idx="172">
                  <c:v>7.4481334078282946E-2</c:v>
                </c:pt>
                <c:pt idx="173">
                  <c:v>7.5369875960790866E-2</c:v>
                </c:pt>
                <c:pt idx="174">
                  <c:v>7.624722338687856E-2</c:v>
                </c:pt>
                <c:pt idx="175">
                  <c:v>7.7113755891281943E-2</c:v>
                </c:pt>
                <c:pt idx="176">
                  <c:v>7.7969832035355735E-2</c:v>
                </c:pt>
                <c:pt idx="177">
                  <c:v>7.8815790994682278E-2</c:v>
                </c:pt>
                <c:pt idx="178">
                  <c:v>7.965195399543068E-2</c:v>
                </c:pt>
                <c:pt idx="179">
                  <c:v>8.0478625616714983E-2</c:v>
                </c:pt>
                <c:pt idx="180">
                  <c:v>8.1296094973916155E-2</c:v>
                </c:pt>
                <c:pt idx="181">
                  <c:v>8.2104636796008934E-2</c:v>
                </c:pt>
                <c:pt idx="182">
                  <c:v>8.290451240826463E-2</c:v>
                </c:pt>
                <c:pt idx="183">
                  <c:v>8.3695970630299155E-2</c:v>
                </c:pt>
                <c:pt idx="184">
                  <c:v>8.4479248598208934E-2</c:v>
                </c:pt>
                <c:pt idx="185">
                  <c:v>8.5254572518497773E-2</c:v>
                </c:pt>
                <c:pt idx="186">
                  <c:v>8.6022158360577639E-2</c:v>
                </c:pt>
                <c:pt idx="187">
                  <c:v>8.6782212493862421E-2</c:v>
                </c:pt>
                <c:pt idx="188">
                  <c:v>8.7534932274771382E-2</c:v>
                </c:pt>
                <c:pt idx="189">
                  <c:v>8.8280506588373331E-2</c:v>
                </c:pt>
                <c:pt idx="190">
                  <c:v>8.901911634888926E-2</c:v>
                </c:pt>
                <c:pt idx="191">
                  <c:v>8.9750934962800621E-2</c:v>
                </c:pt>
                <c:pt idx="192">
                  <c:v>9.0476128757931429E-2</c:v>
                </c:pt>
                <c:pt idx="193">
                  <c:v>9.1194857381502237E-2</c:v>
                </c:pt>
                <c:pt idx="194">
                  <c:v>9.1907274169863107E-2</c:v>
                </c:pt>
                <c:pt idx="195">
                  <c:v>9.261352649232435E-2</c:v>
                </c:pt>
                <c:pt idx="196">
                  <c:v>9.3313756071270793E-2</c:v>
                </c:pt>
                <c:pt idx="197">
                  <c:v>9.4008099280528334E-2</c:v>
                </c:pt>
                <c:pt idx="198">
                  <c:v>9.4696687423764137E-2</c:v>
                </c:pt>
                <c:pt idx="199">
                  <c:v>9.5379646994528722E-2</c:v>
                </c:pt>
                <c:pt idx="200">
                  <c:v>9.6057099919391709E-2</c:v>
                </c:pt>
                <c:pt idx="201">
                  <c:v>9.6729163785508221E-2</c:v>
                </c:pt>
                <c:pt idx="202">
                  <c:v>9.7395952053806911E-2</c:v>
                </c:pt>
                <c:pt idx="203">
                  <c:v>9.8057574258896163E-2</c:v>
                </c:pt>
                <c:pt idx="204">
                  <c:v>9.8714136196692337E-2</c:v>
                </c:pt>
                <c:pt idx="205">
                  <c:v>9.936574010067234E-2</c:v>
                </c:pt>
                <c:pt idx="206">
                  <c:v>0.10001248480758596</c:v>
                </c:pt>
                <c:pt idx="207">
                  <c:v>0.10065446591338423</c:v>
                </c:pt>
                <c:pt idx="208">
                  <c:v>0.10129177592006822</c:v>
                </c:pt>
                <c:pt idx="209">
                  <c:v>0.10192450437408895</c:v>
                </c:pt>
                <c:pt idx="210">
                  <c:v>0.10255273799688835</c:v>
                </c:pt>
                <c:pt idx="211">
                  <c:v>0.10317656080811799</c:v>
                </c:pt>
                <c:pt idx="212">
                  <c:v>0.10379605424203886</c:v>
                </c:pt>
                <c:pt idx="213">
                  <c:v>0.10441129725753817</c:v>
                </c:pt>
                <c:pt idx="214">
                  <c:v>0.10502236644222018</c:v>
                </c:pt>
                <c:pt idx="215">
                  <c:v>0.10562933611091208</c:v>
                </c:pt>
                <c:pt idx="216">
                  <c:v>0.10623227839898985</c:v>
                </c:pt>
                <c:pt idx="217">
                  <c:v>0.10683126335082471</c:v>
                </c:pt>
                <c:pt idx="218">
                  <c:v>0.10742635900366793</c:v>
                </c:pt>
                <c:pt idx="219">
                  <c:v>0.10801763146725873</c:v>
                </c:pt>
                <c:pt idx="220">
                  <c:v>0.10860514499942253</c:v>
                </c:pt>
                <c:pt idx="221">
                  <c:v>0.10918896207789086</c:v>
                </c:pt>
                <c:pt idx="222">
                  <c:v>0.10976914346858657</c:v>
                </c:pt>
                <c:pt idx="223">
                  <c:v>0.11034574829057198</c:v>
                </c:pt>
                <c:pt idx="224">
                  <c:v>0.11091883407786807</c:v>
                </c:pt>
                <c:pt idx="225">
                  <c:v>0.11148845683831821</c:v>
                </c:pt>
                <c:pt idx="226">
                  <c:v>0.11205467110967193</c:v>
                </c:pt>
                <c:pt idx="227">
                  <c:v>0.1126175300130462</c:v>
                </c:pt>
                <c:pt idx="228">
                  <c:v>0.11317708530391135</c:v>
                </c:pt>
                <c:pt idx="229">
                  <c:v>0.11373338742074712</c:v>
                </c:pt>
                <c:pt idx="230">
                  <c:v>0.1142864855314808</c:v>
                </c:pt>
                <c:pt idx="231">
                  <c:v>0.11483642757785784</c:v>
                </c:pt>
                <c:pt idx="232">
                  <c:v>0.11538326031782042</c:v>
                </c:pt>
                <c:pt idx="233">
                  <c:v>0.11592702936604238</c:v>
                </c:pt>
                <c:pt idx="234">
                  <c:v>0.11646777923267559</c:v>
                </c:pt>
                <c:pt idx="235">
                  <c:v>0.11700555336043883</c:v>
                </c:pt>
                <c:pt idx="236">
                  <c:v>0.1175403941601183</c:v>
                </c:pt>
                <c:pt idx="237">
                  <c:v>0.1180723430445596</c:v>
                </c:pt>
                <c:pt idx="238">
                  <c:v>0.11860144046123589</c:v>
                </c:pt>
                <c:pt idx="239">
                  <c:v>0.11912772592346343</c:v>
                </c:pt>
                <c:pt idx="240">
                  <c:v>0.11965123804033106</c:v>
                </c:pt>
                <c:pt idx="241">
                  <c:v>0.1201720145454056</c:v>
                </c:pt>
                <c:pt idx="242">
                  <c:v>0.12069009232427708</c:v>
                </c:pt>
                <c:pt idx="243">
                  <c:v>0.12120550744100311</c:v>
                </c:pt>
                <c:pt idx="244">
                  <c:v>0.12171829516349697</c:v>
                </c:pt>
                <c:pt idx="245">
                  <c:v>0.12222848998791935</c:v>
                </c:pt>
                <c:pt idx="246">
                  <c:v>0.12273612566211578</c:v>
                </c:pt>
                <c:pt idx="247">
                  <c:v>0.12324123520814778</c:v>
                </c:pt>
                <c:pt idx="248">
                  <c:v>0.12374385094395857</c:v>
                </c:pt>
                <c:pt idx="249">
                  <c:v>0.12424400450421902</c:v>
                </c:pt>
                <c:pt idx="250">
                  <c:v>0.12474172686037233</c:v>
                </c:pt>
                <c:pt idx="251">
                  <c:v>0.12523704833995075</c:v>
                </c:pt>
                <c:pt idx="252">
                  <c:v>0.12572999864515455</c:v>
                </c:pt>
                <c:pt idx="253">
                  <c:v>0.12622060687075964</c:v>
                </c:pt>
                <c:pt idx="254">
                  <c:v>0.12670890152136804</c:v>
                </c:pt>
                <c:pt idx="255">
                  <c:v>0.12719491052802989</c:v>
                </c:pt>
                <c:pt idx="256">
                  <c:v>0.12767866126427774</c:v>
                </c:pt>
                <c:pt idx="257">
                  <c:v>0.12816018056157508</c:v>
                </c:pt>
                <c:pt idx="258">
                  <c:v>0.12863949472423175</c:v>
                </c:pt>
                <c:pt idx="259">
                  <c:v>0.12911662954378778</c:v>
                </c:pt>
                <c:pt idx="260">
                  <c:v>0.12959161031290423</c:v>
                </c:pt>
                <c:pt idx="261">
                  <c:v>0.13006446183876297</c:v>
                </c:pt>
                <c:pt idx="262">
                  <c:v>0.13053520845601585</c:v>
                </c:pt>
                <c:pt idx="263">
                  <c:v>0.13100387403929137</c:v>
                </c:pt>
                <c:pt idx="264">
                  <c:v>0.13147048201527989</c:v>
                </c:pt>
                <c:pt idx="265">
                  <c:v>0.13193505537440653</c:v>
                </c:pt>
                <c:pt idx="266">
                  <c:v>0.13239761668212524</c:v>
                </c:pt>
                <c:pt idx="267">
                  <c:v>0.13285818808983585</c:v>
                </c:pt>
                <c:pt idx="268">
                  <c:v>0.13331679134544294</c:v>
                </c:pt>
                <c:pt idx="269">
                  <c:v>0.13377344780356926</c:v>
                </c:pt>
                <c:pt idx="270">
                  <c:v>0.13422817843544421</c:v>
                </c:pt>
                <c:pt idx="271">
                  <c:v>0.13468100383846804</c:v>
                </c:pt>
                <c:pt idx="272">
                  <c:v>0.13513194424547836</c:v>
                </c:pt>
                <c:pt idx="273">
                  <c:v>0.13558101953371859</c:v>
                </c:pt>
                <c:pt idx="274">
                  <c:v>0.13602824923352697</c:v>
                </c:pt>
                <c:pt idx="275">
                  <c:v>0.13647365253675625</c:v>
                </c:pt>
                <c:pt idx="276">
                  <c:v>0.13691724830492302</c:v>
                </c:pt>
                <c:pt idx="277">
                  <c:v>0.13735905507712087</c:v>
                </c:pt>
                <c:pt idx="278">
                  <c:v>0.13779909107768273</c:v>
                </c:pt>
                <c:pt idx="279">
                  <c:v>0.13823737422360982</c:v>
                </c:pt>
                <c:pt idx="280">
                  <c:v>0.13867392213177787</c:v>
                </c:pt>
                <c:pt idx="281">
                  <c:v>0.13910875212593532</c:v>
                </c:pt>
                <c:pt idx="282">
                  <c:v>0.13954188124347966</c:v>
                </c:pt>
                <c:pt idx="283">
                  <c:v>0.13997332624204128</c:v>
                </c:pt>
                <c:pt idx="284">
                  <c:v>0.14040310360587727</c:v>
                </c:pt>
                <c:pt idx="285">
                  <c:v>0.1408312295520715</c:v>
                </c:pt>
                <c:pt idx="286">
                  <c:v>0.14125772003655634</c:v>
                </c:pt>
                <c:pt idx="287">
                  <c:v>0.14168259075996881</c:v>
                </c:pt>
                <c:pt idx="288">
                  <c:v>0.14210585717332225</c:v>
                </c:pt>
                <c:pt idx="289">
                  <c:v>0.14252753448354172</c:v>
                </c:pt>
                <c:pt idx="290">
                  <c:v>0.1429476376588148</c:v>
                </c:pt>
                <c:pt idx="291">
                  <c:v>0.1433661814338143</c:v>
                </c:pt>
                <c:pt idx="292">
                  <c:v>0.14378318031476467</c:v>
                </c:pt>
                <c:pt idx="293">
                  <c:v>0.14419864858437137</c:v>
                </c:pt>
                <c:pt idx="294">
                  <c:v>0.14461260030660705</c:v>
                </c:pt>
                <c:pt idx="295">
                  <c:v>0.14502504933138227</c:v>
                </c:pt>
                <c:pt idx="296">
                  <c:v>0.14543600929907363</c:v>
                </c:pt>
                <c:pt idx="297">
                  <c:v>0.1458454936449336</c:v>
                </c:pt>
                <c:pt idx="298">
                  <c:v>0.14625351560338906</c:v>
                </c:pt>
                <c:pt idx="299">
                  <c:v>0.14666008821221199</c:v>
                </c:pt>
                <c:pt idx="300">
                  <c:v>0.14706522431659308</c:v>
                </c:pt>
                <c:pt idx="301">
                  <c:v>0.14746893657309434</c:v>
                </c:pt>
                <c:pt idx="302">
                  <c:v>0.14787123745351183</c:v>
                </c:pt>
                <c:pt idx="303">
                  <c:v>0.14827213924862237</c:v>
                </c:pt>
                <c:pt idx="304">
                  <c:v>0.1486716540718438</c:v>
                </c:pt>
                <c:pt idx="305">
                  <c:v>0.14906979386280295</c:v>
                </c:pt>
                <c:pt idx="306">
                  <c:v>0.14946657039079558</c:v>
                </c:pt>
                <c:pt idx="307">
                  <c:v>0.1498619952581759</c:v>
                </c:pt>
                <c:pt idx="308">
                  <c:v>0.15025607990365475</c:v>
                </c:pt>
                <c:pt idx="309">
                  <c:v>0.15064883560550668</c:v>
                </c:pt>
                <c:pt idx="310">
                  <c:v>0.15104027348470828</c:v>
                </c:pt>
                <c:pt idx="311">
                  <c:v>0.15143040450799083</c:v>
                </c:pt>
                <c:pt idx="312">
                  <c:v>0.15181923949081533</c:v>
                </c:pt>
                <c:pt idx="313">
                  <c:v>0.15220678910028229</c:v>
                </c:pt>
                <c:pt idx="314">
                  <c:v>0.15259306385796312</c:v>
                </c:pt>
                <c:pt idx="315">
                  <c:v>0.15297807414266718</c:v>
                </c:pt>
                <c:pt idx="316">
                  <c:v>0.15336183019313587</c:v>
                </c:pt>
                <c:pt idx="317">
                  <c:v>0.15374434211067323</c:v>
                </c:pt>
                <c:pt idx="318">
                  <c:v>0.15412561986172446</c:v>
                </c:pt>
                <c:pt idx="319">
                  <c:v>0.15450567328036691</c:v>
                </c:pt>
                <c:pt idx="320">
                  <c:v>0.15488451207078047</c:v>
                </c:pt>
                <c:pt idx="321">
                  <c:v>0.1552621458096104</c:v>
                </c:pt>
                <c:pt idx="322">
                  <c:v>0.15563858394832764</c:v>
                </c:pt>
                <c:pt idx="323">
                  <c:v>0.15601383581548989</c:v>
                </c:pt>
                <c:pt idx="324">
                  <c:v>0.15638791061897295</c:v>
                </c:pt>
                <c:pt idx="325">
                  <c:v>0.15676081744814852</c:v>
                </c:pt>
                <c:pt idx="326">
                  <c:v>0.15713256527600383</c:v>
                </c:pt>
                <c:pt idx="327">
                  <c:v>0.15750316296121958</c:v>
                </c:pt>
                <c:pt idx="328">
                  <c:v>0.15787261925019869</c:v>
                </c:pt>
                <c:pt idx="329">
                  <c:v>0.15824094277904832</c:v>
                </c:pt>
                <c:pt idx="330">
                  <c:v>0.1586081420755141</c:v>
                </c:pt>
                <c:pt idx="331">
                  <c:v>0.15897422556087748</c:v>
                </c:pt>
                <c:pt idx="332">
                  <c:v>0.15933920155180981</c:v>
                </c:pt>
                <c:pt idx="333">
                  <c:v>0.159703078262174</c:v>
                </c:pt>
                <c:pt idx="334">
                  <c:v>0.16006586380480581</c:v>
                </c:pt>
                <c:pt idx="335">
                  <c:v>0.16042756619323706</c:v>
                </c:pt>
                <c:pt idx="336">
                  <c:v>0.16078819334339056</c:v>
                </c:pt>
                <c:pt idx="337">
                  <c:v>0.16114775307523921</c:v>
                </c:pt>
                <c:pt idx="338">
                  <c:v>0.16150625311442401</c:v>
                </c:pt>
                <c:pt idx="339">
                  <c:v>0.16186370109384107</c:v>
                </c:pt>
                <c:pt idx="340">
                  <c:v>0.16222010455519142</c:v>
                </c:pt>
                <c:pt idx="341">
                  <c:v>0.16257547095049962</c:v>
                </c:pt>
                <c:pt idx="342">
                  <c:v>0.16292980764360121</c:v>
                </c:pt>
                <c:pt idx="343">
                  <c:v>0.16328312191159111</c:v>
                </c:pt>
                <c:pt idx="344">
                  <c:v>0.1636354209462576</c:v>
                </c:pt>
                <c:pt idx="345">
                  <c:v>0.16398671185546521</c:v>
                </c:pt>
                <c:pt idx="346">
                  <c:v>0.16433700166452714</c:v>
                </c:pt>
                <c:pt idx="347">
                  <c:v>0.1646862973175387</c:v>
                </c:pt>
                <c:pt idx="348">
                  <c:v>0.16503460567868089</c:v>
                </c:pt>
                <c:pt idx="349">
                  <c:v>0.16538193353351183</c:v>
                </c:pt>
                <c:pt idx="350">
                  <c:v>0.16572828759021219</c:v>
                </c:pt>
                <c:pt idx="351">
                  <c:v>0.16607367448082311</c:v>
                </c:pt>
                <c:pt idx="352">
                  <c:v>0.1664181007624439</c:v>
                </c:pt>
                <c:pt idx="353">
                  <c:v>0.16676157291841642</c:v>
                </c:pt>
                <c:pt idx="354">
                  <c:v>0.16710409735947929</c:v>
                </c:pt>
                <c:pt idx="355">
                  <c:v>0.16744568042490249</c:v>
                </c:pt>
                <c:pt idx="356">
                  <c:v>0.16778632838359631</c:v>
                </c:pt>
                <c:pt idx="357">
                  <c:v>0.16812604743520243</c:v>
                </c:pt>
                <c:pt idx="358">
                  <c:v>0.16846484371115578</c:v>
                </c:pt>
                <c:pt idx="359">
                  <c:v>0.16880272327573831</c:v>
                </c:pt>
                <c:pt idx="360">
                  <c:v>0.16913969212709734</c:v>
                </c:pt>
                <c:pt idx="361">
                  <c:v>0.16947575619825184</c:v>
                </c:pt>
                <c:pt idx="362">
                  <c:v>0.16981092135808185</c:v>
                </c:pt>
                <c:pt idx="363">
                  <c:v>0.17014519341228862</c:v>
                </c:pt>
                <c:pt idx="364">
                  <c:v>0.17047857810435341</c:v>
                </c:pt>
                <c:pt idx="365">
                  <c:v>0.17081108111645626</c:v>
                </c:pt>
                <c:pt idx="366">
                  <c:v>0.17114270807039267</c:v>
                </c:pt>
                <c:pt idx="367">
                  <c:v>0.17147346452846524</c:v>
                </c:pt>
                <c:pt idx="368">
                  <c:v>0.17180335599437058</c:v>
                </c:pt>
                <c:pt idx="369">
                  <c:v>0.17213238791404795</c:v>
                </c:pt>
                <c:pt idx="370">
                  <c:v>0.1724605656765319</c:v>
                </c:pt>
                <c:pt idx="371">
                  <c:v>0.17278789461477739</c:v>
                </c:pt>
                <c:pt idx="372">
                  <c:v>0.1731143800064765</c:v>
                </c:pt>
                <c:pt idx="373">
                  <c:v>0.17344002707485728</c:v>
                </c:pt>
                <c:pt idx="374">
                  <c:v>0.17376484098946143</c:v>
                </c:pt>
                <c:pt idx="375">
                  <c:v>0.17408882686692273</c:v>
                </c:pt>
                <c:pt idx="376">
                  <c:v>0.17441198977171535</c:v>
                </c:pt>
                <c:pt idx="377">
                  <c:v>0.17473433471689415</c:v>
                </c:pt>
                <c:pt idx="378">
                  <c:v>0.17505586666482964</c:v>
                </c:pt>
                <c:pt idx="379">
                  <c:v>0.17537659052791765</c:v>
                </c:pt>
                <c:pt idx="380">
                  <c:v>0.1756965111692792</c:v>
                </c:pt>
                <c:pt idx="381">
                  <c:v>0.1760156334034555</c:v>
                </c:pt>
                <c:pt idx="382">
                  <c:v>0.17633396199707985</c:v>
                </c:pt>
                <c:pt idx="383">
                  <c:v>0.17665150166954424</c:v>
                </c:pt>
                <c:pt idx="384">
                  <c:v>0.17696825709365172</c:v>
                </c:pt>
                <c:pt idx="385">
                  <c:v>0.17728423289625983</c:v>
                </c:pt>
                <c:pt idx="386">
                  <c:v>0.17759943365890907</c:v>
                </c:pt>
                <c:pt idx="387">
                  <c:v>0.17791386391843789</c:v>
                </c:pt>
                <c:pt idx="388">
                  <c:v>0.17822752816759868</c:v>
                </c:pt>
                <c:pt idx="389">
                  <c:v>0.17854043085564753</c:v>
                </c:pt>
                <c:pt idx="390">
                  <c:v>0.17885257638893748</c:v>
                </c:pt>
                <c:pt idx="391">
                  <c:v>0.17916396913149724</c:v>
                </c:pt>
                <c:pt idx="392">
                  <c:v>0.17947461340558712</c:v>
                </c:pt>
                <c:pt idx="393">
                  <c:v>0.17978451349226621</c:v>
                </c:pt>
                <c:pt idx="394">
                  <c:v>0.18009367363193851</c:v>
                </c:pt>
                <c:pt idx="395">
                  <c:v>0.18040209802488816</c:v>
                </c:pt>
                <c:pt idx="396">
                  <c:v>0.18070979083181626</c:v>
                </c:pt>
                <c:pt idx="397">
                  <c:v>0.18101675617434765</c:v>
                </c:pt>
                <c:pt idx="398">
                  <c:v>0.18132299813556108</c:v>
                </c:pt>
                <c:pt idx="399">
                  <c:v>0.18162852076047065</c:v>
                </c:pt>
                <c:pt idx="400">
                  <c:v>0.18193332805654316</c:v>
                </c:pt>
                <c:pt idx="401">
                  <c:v>0.18223742399416931</c:v>
                </c:pt>
                <c:pt idx="402">
                  <c:v>0.1825408125071406</c:v>
                </c:pt>
                <c:pt idx="403">
                  <c:v>0.182843497493133</c:v>
                </c:pt>
                <c:pt idx="404">
                  <c:v>0.18314548281415544</c:v>
                </c:pt>
                <c:pt idx="405">
                  <c:v>0.18344677229702233</c:v>
                </c:pt>
                <c:pt idx="406">
                  <c:v>0.18374736973377459</c:v>
                </c:pt>
                <c:pt idx="407">
                  <c:v>0.18404727888214989</c:v>
                </c:pt>
                <c:pt idx="408">
                  <c:v>0.18434650346599391</c:v>
                </c:pt>
                <c:pt idx="409">
                  <c:v>0.18464504717569508</c:v>
                </c:pt>
                <c:pt idx="410">
                  <c:v>0.18494291366860871</c:v>
                </c:pt>
                <c:pt idx="411">
                  <c:v>0.18524010656945578</c:v>
                </c:pt>
                <c:pt idx="412">
                  <c:v>0.18553662947074212</c:v>
                </c:pt>
                <c:pt idx="413">
                  <c:v>0.18583248593315371</c:v>
                </c:pt>
                <c:pt idx="414">
                  <c:v>0.18612767948594877</c:v>
                </c:pt>
                <c:pt idx="415">
                  <c:v>0.18642221362734457</c:v>
                </c:pt>
                <c:pt idx="416">
                  <c:v>0.18671609182489579</c:v>
                </c:pt>
                <c:pt idx="417">
                  <c:v>0.1870093175158809</c:v>
                </c:pt>
                <c:pt idx="418">
                  <c:v>0.18730189410765385</c:v>
                </c:pt>
                <c:pt idx="419">
                  <c:v>0.18759382497802024</c:v>
                </c:pt>
                <c:pt idx="420">
                  <c:v>0.18788511347559389</c:v>
                </c:pt>
                <c:pt idx="421">
                  <c:v>0.18817576292014504</c:v>
                </c:pt>
                <c:pt idx="422">
                  <c:v>0.18846577660294006</c:v>
                </c:pt>
                <c:pt idx="423">
                  <c:v>0.18875515778709895</c:v>
                </c:pt>
                <c:pt idx="424">
                  <c:v>0.18904390970791907</c:v>
                </c:pt>
                <c:pt idx="425">
                  <c:v>0.18933203557321665</c:v>
                </c:pt>
                <c:pt idx="426">
                  <c:v>0.18961953856364033</c:v>
                </c:pt>
                <c:pt idx="427">
                  <c:v>0.18990642183299089</c:v>
                </c:pt>
                <c:pt idx="428">
                  <c:v>0.19019268850855919</c:v>
                </c:pt>
                <c:pt idx="429">
                  <c:v>0.19047834169140865</c:v>
                </c:pt>
                <c:pt idx="430">
                  <c:v>0.19076338445670782</c:v>
                </c:pt>
                <c:pt idx="431">
                  <c:v>0.19104781985400709</c:v>
                </c:pt>
                <c:pt idx="432">
                  <c:v>0.19133165090756332</c:v>
                </c:pt>
                <c:pt idx="433">
                  <c:v>0.19161488061660492</c:v>
                </c:pt>
                <c:pt idx="434">
                  <c:v>0.19189751195564053</c:v>
                </c:pt>
                <c:pt idx="435">
                  <c:v>0.1921795478747419</c:v>
                </c:pt>
                <c:pt idx="436">
                  <c:v>0.19246099129981564</c:v>
                </c:pt>
                <c:pt idx="437">
                  <c:v>0.19274184513287951</c:v>
                </c:pt>
                <c:pt idx="438">
                  <c:v>0.19302211225234434</c:v>
                </c:pt>
                <c:pt idx="439">
                  <c:v>0.1933017955132712</c:v>
                </c:pt>
                <c:pt idx="440">
                  <c:v>0.1935808977476472</c:v>
                </c:pt>
                <c:pt idx="441">
                  <c:v>0.19385942176463056</c:v>
                </c:pt>
                <c:pt idx="442">
                  <c:v>0.19413737035081979</c:v>
                </c:pt>
                <c:pt idx="443">
                  <c:v>0.19441474627050637</c:v>
                </c:pt>
                <c:pt idx="444">
                  <c:v>0.19469155226591406</c:v>
                </c:pt>
                <c:pt idx="445">
                  <c:v>0.19496779105745832</c:v>
                </c:pt>
                <c:pt idx="446">
                  <c:v>0.19524346534396919</c:v>
                </c:pt>
                <c:pt idx="447">
                  <c:v>0.19551857780295157</c:v>
                </c:pt>
                <c:pt idx="448">
                  <c:v>0.19579313109081475</c:v>
                </c:pt>
                <c:pt idx="449">
                  <c:v>0.19606712784308788</c:v>
                </c:pt>
                <c:pt idx="450">
                  <c:v>0.19634057067467436</c:v>
                </c:pt>
                <c:pt idx="451">
                  <c:v>0.19661346218005349</c:v>
                </c:pt>
                <c:pt idx="452">
                  <c:v>0.19688580493351449</c:v>
                </c:pt>
                <c:pt idx="453">
                  <c:v>0.19715760148938966</c:v>
                </c:pt>
                <c:pt idx="454">
                  <c:v>0.19742885438223956</c:v>
                </c:pt>
                <c:pt idx="455">
                  <c:v>0.19769956612709594</c:v>
                </c:pt>
                <c:pt idx="456">
                  <c:v>0.19796973921964511</c:v>
                </c:pt>
                <c:pt idx="457">
                  <c:v>0.19823937613645981</c:v>
                </c:pt>
                <c:pt idx="458">
                  <c:v>0.19850847933518967</c:v>
                </c:pt>
                <c:pt idx="459">
                  <c:v>0.19877705125476641</c:v>
                </c:pt>
                <c:pt idx="460">
                  <c:v>0.19904509431560458</c:v>
                </c:pt>
                <c:pt idx="461">
                  <c:v>0.19931261091979469</c:v>
                </c:pt>
                <c:pt idx="462">
                  <c:v>0.19957960345129688</c:v>
                </c:pt>
                <c:pt idx="463">
                  <c:v>0.19984607427613543</c:v>
                </c:pt>
                <c:pt idx="464">
                  <c:v>0.20011202574258302</c:v>
                </c:pt>
                <c:pt idx="465">
                  <c:v>0.2003774601813495</c:v>
                </c:pt>
                <c:pt idx="466">
                  <c:v>0.20064237990576661</c:v>
                </c:pt>
                <c:pt idx="467">
                  <c:v>0.20090678721196253</c:v>
                </c:pt>
                <c:pt idx="468">
                  <c:v>0.20117068437904573</c:v>
                </c:pt>
                <c:pt idx="469">
                  <c:v>0.20143407366927857</c:v>
                </c:pt>
                <c:pt idx="470">
                  <c:v>0.2016969573282581</c:v>
                </c:pt>
                <c:pt idx="471">
                  <c:v>0.20195933758507589</c:v>
                </c:pt>
                <c:pt idx="472">
                  <c:v>0.20222121665249126</c:v>
                </c:pt>
                <c:pt idx="473">
                  <c:v>0.20248259672710445</c:v>
                </c:pt>
                <c:pt idx="474">
                  <c:v>0.20274347998952091</c:v>
                </c:pt>
                <c:pt idx="475">
                  <c:v>0.20300386860450281</c:v>
                </c:pt>
                <c:pt idx="476">
                  <c:v>0.20326376472113639</c:v>
                </c:pt>
                <c:pt idx="477">
                  <c:v>0.20352317047299717</c:v>
                </c:pt>
                <c:pt idx="478">
                  <c:v>0.20378208797829744</c:v>
                </c:pt>
                <c:pt idx="479">
                  <c:v>0.20404051934003986</c:v>
                </c:pt>
                <c:pt idx="480">
                  <c:v>0.20429846664618267</c:v>
                </c:pt>
                <c:pt idx="481">
                  <c:v>0.20455593196976585</c:v>
                </c:pt>
                <c:pt idx="482">
                  <c:v>0.20481291736908958</c:v>
                </c:pt>
                <c:pt idx="483">
                  <c:v>0.20506942488783864</c:v>
                </c:pt>
                <c:pt idx="484">
                  <c:v>0.20532545655523116</c:v>
                </c:pt>
                <c:pt idx="485">
                  <c:v>0.2055810143861696</c:v>
                </c:pt>
                <c:pt idx="486">
                  <c:v>0.20583610038138023</c:v>
                </c:pt>
                <c:pt idx="487">
                  <c:v>0.20609071652754229</c:v>
                </c:pt>
                <c:pt idx="488">
                  <c:v>0.20634486479743153</c:v>
                </c:pt>
                <c:pt idx="489">
                  <c:v>0.20659854715006265</c:v>
                </c:pt>
                <c:pt idx="490">
                  <c:v>0.20685176553081464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0E7-4912-AB03-69FAFF06C6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49529824"/>
        <c:axId val="1149530656"/>
      </c:scatterChart>
      <c:valAx>
        <c:axId val="11495298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Forward RF power Pfwd (W)</a:t>
                </a:r>
              </a:p>
            </c:rich>
          </c:tx>
          <c:overlay val="0"/>
        </c:title>
        <c:numFmt formatCode="0.0E+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149530656"/>
        <c:crosses val="autoZero"/>
        <c:crossBetween val="midCat"/>
      </c:valAx>
      <c:valAx>
        <c:axId val="1149530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Dissipation</a:t>
                </a:r>
                <a:r>
                  <a:rPr lang="en-US" baseline="0" dirty="0" smtClean="0"/>
                  <a:t> </a:t>
                </a:r>
                <a:r>
                  <a:rPr lang="en-US" dirty="0" smtClean="0"/>
                  <a:t>power (</a:t>
                </a:r>
                <a:r>
                  <a:rPr lang="en-US" dirty="0"/>
                  <a:t>W)</a:t>
                </a:r>
              </a:p>
            </c:rich>
          </c:tx>
          <c:overlay val="0"/>
        </c:title>
        <c:numFmt formatCode="0.0E+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149529824"/>
        <c:crosses val="autoZero"/>
        <c:crossBetween val="midCat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Qext change with respect to positions and lengths of the single stub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794995186420667"/>
          <c:y val="0.14918250229518451"/>
          <c:w val="0.71387344900321925"/>
          <c:h val="0.67499606464338269"/>
        </c:manualLayout>
      </c:layout>
      <c:scatterChart>
        <c:scatterStyle val="smoothMarker"/>
        <c:varyColors val="0"/>
        <c:ser>
          <c:idx val="2"/>
          <c:order val="0"/>
          <c:tx>
            <c:strRef>
              <c:f>'1stub'!$B$92</c:f>
              <c:strCache>
                <c:ptCount val="1"/>
                <c:pt idx="0">
                  <c:v>0.1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'1stub'!$D$92:$D$100</c:f>
              <c:numCache>
                <c:formatCode>General</c:formatCode>
                <c:ptCount val="9"/>
                <c:pt idx="0">
                  <c:v>0.252</c:v>
                </c:pt>
                <c:pt idx="1">
                  <c:v>0.35199999999999998</c:v>
                </c:pt>
                <c:pt idx="2">
                  <c:v>0.45200000000000001</c:v>
                </c:pt>
                <c:pt idx="3">
                  <c:v>0.55200000000000005</c:v>
                </c:pt>
                <c:pt idx="4">
                  <c:v>0.65200000000000002</c:v>
                </c:pt>
                <c:pt idx="5">
                  <c:v>0.752</c:v>
                </c:pt>
                <c:pt idx="6">
                  <c:v>0.85200000000000009</c:v>
                </c:pt>
                <c:pt idx="7">
                  <c:v>0.95200000000000007</c:v>
                </c:pt>
                <c:pt idx="8">
                  <c:v>1.052</c:v>
                </c:pt>
              </c:numCache>
            </c:numRef>
          </c:xVal>
          <c:yVal>
            <c:numRef>
              <c:f>'1stub'!$E$92:$E$100</c:f>
              <c:numCache>
                <c:formatCode>0.00E+00</c:formatCode>
                <c:ptCount val="9"/>
                <c:pt idx="0">
                  <c:v>63577300</c:v>
                </c:pt>
                <c:pt idx="1">
                  <c:v>50302400</c:v>
                </c:pt>
                <c:pt idx="2">
                  <c:v>36441000</c:v>
                </c:pt>
                <c:pt idx="3">
                  <c:v>23348000</c:v>
                </c:pt>
                <c:pt idx="4">
                  <c:v>12311300</c:v>
                </c:pt>
                <c:pt idx="5">
                  <c:v>4446570</c:v>
                </c:pt>
                <c:pt idx="6" formatCode="General">
                  <c:v>455701</c:v>
                </c:pt>
                <c:pt idx="7" formatCode="General">
                  <c:v>751350</c:v>
                </c:pt>
                <c:pt idx="8">
                  <c:v>5303820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C6BB-47EE-8045-E136EC6CF894}"/>
            </c:ext>
          </c:extLst>
        </c:ser>
        <c:ser>
          <c:idx val="1"/>
          <c:order val="1"/>
          <c:tx>
            <c:strRef>
              <c:f>'1stub'!$B$101</c:f>
              <c:strCache>
                <c:ptCount val="1"/>
                <c:pt idx="0">
                  <c:v>0.15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'1stub'!$D$101:$D$109</c:f>
              <c:numCache>
                <c:formatCode>General</c:formatCode>
                <c:ptCount val="9"/>
                <c:pt idx="0">
                  <c:v>0.252</c:v>
                </c:pt>
                <c:pt idx="1">
                  <c:v>0.35199999999999998</c:v>
                </c:pt>
                <c:pt idx="2">
                  <c:v>0.45200000000000001</c:v>
                </c:pt>
                <c:pt idx="3">
                  <c:v>0.55200000000000005</c:v>
                </c:pt>
                <c:pt idx="4">
                  <c:v>0.65200000000000002</c:v>
                </c:pt>
                <c:pt idx="5">
                  <c:v>0.752</c:v>
                </c:pt>
                <c:pt idx="6">
                  <c:v>0.85200000000000009</c:v>
                </c:pt>
                <c:pt idx="7">
                  <c:v>0.95200000000000007</c:v>
                </c:pt>
                <c:pt idx="8">
                  <c:v>1.052</c:v>
                </c:pt>
              </c:numCache>
            </c:numRef>
          </c:xVal>
          <c:yVal>
            <c:numRef>
              <c:f>'1stub'!$E$101:$E$109</c:f>
              <c:numCache>
                <c:formatCode>0.00E+00</c:formatCode>
                <c:ptCount val="9"/>
                <c:pt idx="0">
                  <c:v>26691900</c:v>
                </c:pt>
                <c:pt idx="1">
                  <c:v>20379900</c:v>
                </c:pt>
                <c:pt idx="2">
                  <c:v>14084100</c:v>
                </c:pt>
                <c:pt idx="3">
                  <c:v>8408370</c:v>
                </c:pt>
                <c:pt idx="4">
                  <c:v>3933210</c:v>
                </c:pt>
                <c:pt idx="5">
                  <c:v>1071510</c:v>
                </c:pt>
                <c:pt idx="6">
                  <c:v>107600</c:v>
                </c:pt>
                <c:pt idx="7">
                  <c:v>1133260</c:v>
                </c:pt>
                <c:pt idx="8">
                  <c:v>4050280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C6BB-47EE-8045-E136EC6CF894}"/>
            </c:ext>
          </c:extLst>
        </c:ser>
        <c:ser>
          <c:idx val="0"/>
          <c:order val="2"/>
          <c:tx>
            <c:strRef>
              <c:f>'1stub'!$B$2</c:f>
              <c:strCache>
                <c:ptCount val="1"/>
                <c:pt idx="0">
                  <c:v>0.2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'1stub'!$D$2:$D$10</c:f>
              <c:numCache>
                <c:formatCode>General</c:formatCode>
                <c:ptCount val="9"/>
                <c:pt idx="0">
                  <c:v>0.252</c:v>
                </c:pt>
                <c:pt idx="1">
                  <c:v>0.35199999999999998</c:v>
                </c:pt>
                <c:pt idx="2">
                  <c:v>0.45200000000000001</c:v>
                </c:pt>
                <c:pt idx="3">
                  <c:v>0.55200000000000005</c:v>
                </c:pt>
                <c:pt idx="4">
                  <c:v>0.65200000000000002</c:v>
                </c:pt>
                <c:pt idx="5">
                  <c:v>0.752</c:v>
                </c:pt>
                <c:pt idx="6">
                  <c:v>0.85200000000000009</c:v>
                </c:pt>
                <c:pt idx="7">
                  <c:v>0.95200000000000007</c:v>
                </c:pt>
                <c:pt idx="8">
                  <c:v>1.052</c:v>
                </c:pt>
              </c:numCache>
            </c:numRef>
          </c:xVal>
          <c:yVal>
            <c:numRef>
              <c:f>'1stub'!$E$2:$E$10</c:f>
              <c:numCache>
                <c:formatCode>0.00E+00</c:formatCode>
                <c:ptCount val="9"/>
                <c:pt idx="0">
                  <c:v>14286600</c:v>
                </c:pt>
                <c:pt idx="1">
                  <c:v>10553100</c:v>
                </c:pt>
                <c:pt idx="2">
                  <c:v>6964060</c:v>
                </c:pt>
                <c:pt idx="3">
                  <c:v>3883190</c:v>
                </c:pt>
                <c:pt idx="4">
                  <c:v>1616980</c:v>
                </c:pt>
                <c:pt idx="5" formatCode="General">
                  <c:v>377237</c:v>
                </c:pt>
                <c:pt idx="6" formatCode="General">
                  <c:v>287699</c:v>
                </c:pt>
                <c:pt idx="7">
                  <c:v>1356390</c:v>
                </c:pt>
                <c:pt idx="8">
                  <c:v>3478380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C6BB-47EE-8045-E136EC6CF894}"/>
            </c:ext>
          </c:extLst>
        </c:ser>
        <c:ser>
          <c:idx val="3"/>
          <c:order val="3"/>
          <c:tx>
            <c:strRef>
              <c:f>'1stub'!$B$110</c:f>
              <c:strCache>
                <c:ptCount val="1"/>
                <c:pt idx="0">
                  <c:v>0.25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'1stub'!$D$110:$D$118</c:f>
              <c:numCache>
                <c:formatCode>General</c:formatCode>
                <c:ptCount val="9"/>
                <c:pt idx="0">
                  <c:v>0.252</c:v>
                </c:pt>
                <c:pt idx="1">
                  <c:v>0.35199999999999998</c:v>
                </c:pt>
                <c:pt idx="2">
                  <c:v>0.45200000000000001</c:v>
                </c:pt>
                <c:pt idx="3">
                  <c:v>0.55200000000000005</c:v>
                </c:pt>
                <c:pt idx="4">
                  <c:v>0.65200000000000002</c:v>
                </c:pt>
                <c:pt idx="5">
                  <c:v>0.752</c:v>
                </c:pt>
                <c:pt idx="6">
                  <c:v>0.85200000000000009</c:v>
                </c:pt>
                <c:pt idx="7">
                  <c:v>0.95200000000000007</c:v>
                </c:pt>
                <c:pt idx="8">
                  <c:v>1.052</c:v>
                </c:pt>
              </c:numCache>
            </c:numRef>
          </c:xVal>
          <c:yVal>
            <c:numRef>
              <c:f>'1stub'!$E$110:$E$118</c:f>
              <c:numCache>
                <c:formatCode>0.00E+00</c:formatCode>
                <c:ptCount val="9"/>
                <c:pt idx="0">
                  <c:v>8812723.7767202407</c:v>
                </c:pt>
                <c:pt idx="1">
                  <c:v>6311528.6322114402</c:v>
                </c:pt>
                <c:pt idx="2">
                  <c:v>4004068.4457044899</c:v>
                </c:pt>
                <c:pt idx="3">
                  <c:v>2121147.3615149502</c:v>
                </c:pt>
                <c:pt idx="4">
                  <c:v>839400</c:v>
                </c:pt>
                <c:pt idx="5">
                  <c:v>286478.03693097102</c:v>
                </c:pt>
                <c:pt idx="6">
                  <c:v>514737.20035181998</c:v>
                </c:pt>
                <c:pt idx="7">
                  <c:v>1503151.1298964601</c:v>
                </c:pt>
                <c:pt idx="8">
                  <c:v>3153773.6523899501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C6BB-47EE-8045-E136EC6CF894}"/>
            </c:ext>
          </c:extLst>
        </c:ser>
        <c:ser>
          <c:idx val="4"/>
          <c:order val="4"/>
          <c:tx>
            <c:strRef>
              <c:f>'1stub'!$B$11</c:f>
              <c:strCache>
                <c:ptCount val="1"/>
                <c:pt idx="0">
                  <c:v>0.3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'1stub'!$D$11:$D$19</c:f>
              <c:numCache>
                <c:formatCode>General</c:formatCode>
                <c:ptCount val="9"/>
                <c:pt idx="0">
                  <c:v>0.252</c:v>
                </c:pt>
                <c:pt idx="1">
                  <c:v>0.35199999999999998</c:v>
                </c:pt>
                <c:pt idx="2">
                  <c:v>0.45200000000000001</c:v>
                </c:pt>
                <c:pt idx="3">
                  <c:v>0.55200000000000005</c:v>
                </c:pt>
                <c:pt idx="4">
                  <c:v>0.65200000000000002</c:v>
                </c:pt>
                <c:pt idx="5">
                  <c:v>0.752</c:v>
                </c:pt>
                <c:pt idx="6">
                  <c:v>0.85200000000000009</c:v>
                </c:pt>
                <c:pt idx="7">
                  <c:v>0.95200000000000007</c:v>
                </c:pt>
                <c:pt idx="8">
                  <c:v>1.052</c:v>
                </c:pt>
              </c:numCache>
            </c:numRef>
          </c:xVal>
          <c:yVal>
            <c:numRef>
              <c:f>'1stub'!$E$11:$E$19</c:f>
              <c:numCache>
                <c:formatCode>0.00E+00</c:formatCode>
                <c:ptCount val="9"/>
                <c:pt idx="0">
                  <c:v>5978150</c:v>
                </c:pt>
                <c:pt idx="1">
                  <c:v>4186570</c:v>
                </c:pt>
                <c:pt idx="2">
                  <c:v>2592630</c:v>
                </c:pt>
                <c:pt idx="3">
                  <c:v>1352620</c:v>
                </c:pt>
                <c:pt idx="4" formatCode="General">
                  <c:v>586838</c:v>
                </c:pt>
                <c:pt idx="5" formatCode="General">
                  <c:v>368897</c:v>
                </c:pt>
                <c:pt idx="6" formatCode="General">
                  <c:v>719535</c:v>
                </c:pt>
                <c:pt idx="7">
                  <c:v>1605520</c:v>
                </c:pt>
                <c:pt idx="8">
                  <c:v>2941340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C6BB-47EE-8045-E136EC6CF8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18235247"/>
        <c:axId val="1918233167"/>
      </c:scatterChart>
      <c:valAx>
        <c:axId val="1918235247"/>
        <c:scaling>
          <c:orientation val="minMax"/>
          <c:max val="1.1000000000000001"/>
          <c:min val="0.4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Stub position (ratio to </a:t>
                </a:r>
                <a:r>
                  <a:rPr lang="el-GR" dirty="0"/>
                  <a:t>λ</a:t>
                </a:r>
                <a:r>
                  <a:rPr lang="en-US" dirty="0"/>
                  <a:t>/4)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8233167"/>
        <c:crosses val="autoZero"/>
        <c:crossBetween val="midCat"/>
        <c:majorUnit val="0.1"/>
      </c:valAx>
      <c:valAx>
        <c:axId val="1918233167"/>
        <c:scaling>
          <c:logBase val="10"/>
          <c:orientation val="minMax"/>
          <c:min val="1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Qext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E+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8235247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6453141011294077"/>
          <c:y val="0.28470826065689292"/>
          <c:w val="0.13300180117504398"/>
          <c:h val="0.4310866232738574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Conditioning time with various </a:t>
            </a:r>
            <a:r>
              <a:rPr lang="en-US" dirty="0" smtClean="0"/>
              <a:t>Qext</a:t>
            </a:r>
            <a:br>
              <a:rPr lang="en-US" dirty="0" smtClean="0"/>
            </a:br>
            <a:r>
              <a:rPr lang="en-US" sz="2000" dirty="0" smtClean="0"/>
              <a:t>(8 different cavities in the same cryomodule)</a:t>
            </a:r>
            <a:endParaRPr lang="en-US" sz="2000" dirty="0"/>
          </a:p>
        </c:rich>
      </c:tx>
      <c:layout>
        <c:manualLayout>
          <c:xMode val="edge"/>
          <c:yMode val="edge"/>
          <c:x val="0.1407301005691120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4117401991417738"/>
          <c:y val="0.14314135733033373"/>
          <c:w val="0.59235207803748946"/>
          <c:h val="0.70181664791900999"/>
        </c:manualLayout>
      </c:layout>
      <c:scatterChart>
        <c:scatterStyle val="lineMarker"/>
        <c:varyColors val="0"/>
        <c:ser>
          <c:idx val="0"/>
          <c:order val="0"/>
          <c:tx>
            <c:v>Qext: 2e6</c:v>
          </c:tx>
          <c:spPr>
            <a:ln w="19050" cap="rnd">
              <a:solidFill>
                <a:schemeClr val="accent1"/>
              </a:solidFill>
              <a:prstDash val="sysDash"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Sheet2!$D$2:$D$5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10</c:v>
                </c:pt>
                <c:pt idx="3">
                  <c:v>20</c:v>
                </c:pt>
              </c:numCache>
            </c:numRef>
          </c:xVal>
          <c:yVal>
            <c:numRef>
              <c:f>Sheet2!$C$2:$C$5</c:f>
              <c:numCache>
                <c:formatCode>General</c:formatCode>
                <c:ptCount val="4"/>
                <c:pt idx="0">
                  <c:v>26</c:v>
                </c:pt>
                <c:pt idx="1">
                  <c:v>16</c:v>
                </c:pt>
                <c:pt idx="2">
                  <c:v>6.67</c:v>
                </c:pt>
                <c:pt idx="3">
                  <c:v>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BFC-4197-83E7-C2991448D4FD}"/>
            </c:ext>
          </c:extLst>
        </c:ser>
        <c:ser>
          <c:idx val="1"/>
          <c:order val="1"/>
          <c:tx>
            <c:v>Qext: 5e5</c:v>
          </c:tx>
          <c:spPr>
            <a:ln w="19050" cap="rnd">
              <a:solidFill>
                <a:schemeClr val="accent2"/>
              </a:solidFill>
              <a:prstDash val="sysDash"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Sheet2!$D$6:$D$7</c:f>
              <c:numCache>
                <c:formatCode>General</c:formatCode>
                <c:ptCount val="2"/>
                <c:pt idx="0">
                  <c:v>2</c:v>
                </c:pt>
                <c:pt idx="1">
                  <c:v>4</c:v>
                </c:pt>
              </c:numCache>
            </c:numRef>
          </c:xVal>
          <c:yVal>
            <c:numRef>
              <c:f>Sheet2!$C$6:$C$7</c:f>
              <c:numCache>
                <c:formatCode>General</c:formatCode>
                <c:ptCount val="2"/>
                <c:pt idx="0">
                  <c:v>8</c:v>
                </c:pt>
                <c:pt idx="1">
                  <c:v>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5BFC-4197-83E7-C2991448D4FD}"/>
            </c:ext>
          </c:extLst>
        </c:ser>
        <c:ser>
          <c:idx val="2"/>
          <c:order val="2"/>
          <c:tx>
            <c:v>Qext: 1.6e5</c:v>
          </c:tx>
          <c:spPr>
            <a:ln w="19050" cap="rnd">
              <a:solidFill>
                <a:schemeClr val="bg1">
                  <a:lumMod val="65000"/>
                </a:schemeClr>
              </a:solidFill>
              <a:prstDash val="sysDash"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Sheet2!$D$8:$D$9</c:f>
              <c:numCache>
                <c:formatCode>General</c:formatCode>
                <c:ptCount val="2"/>
                <c:pt idx="0">
                  <c:v>4</c:v>
                </c:pt>
                <c:pt idx="1">
                  <c:v>10</c:v>
                </c:pt>
              </c:numCache>
            </c:numRef>
          </c:xVal>
          <c:yVal>
            <c:numRef>
              <c:f>Sheet2!$C$8:$C$9</c:f>
              <c:numCache>
                <c:formatCode>0.00</c:formatCode>
                <c:ptCount val="2"/>
                <c:pt idx="0">
                  <c:v>2.6666666666666665</c:v>
                </c:pt>
                <c:pt idx="1">
                  <c:v>1.7333333333333334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5BFC-4197-83E7-C2991448D4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73517152"/>
        <c:axId val="1173512992"/>
      </c:scatterChart>
      <c:valAx>
        <c:axId val="1173517152"/>
        <c:scaling>
          <c:orientation val="minMax"/>
          <c:max val="2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err="1"/>
                  <a:t>P</a:t>
                </a:r>
                <a:r>
                  <a:rPr lang="en-US" baseline="-25000" dirty="0" err="1"/>
                  <a:t>fwd</a:t>
                </a:r>
                <a:r>
                  <a:rPr lang="en-US" dirty="0"/>
                  <a:t> (W)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3512992"/>
        <c:crosses val="autoZero"/>
        <c:crossBetween val="midCat"/>
      </c:valAx>
      <c:valAx>
        <c:axId val="1173512992"/>
        <c:scaling>
          <c:logBase val="10"/>
          <c:orientation val="minMax"/>
          <c:max val="3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Conditioning time (hours)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351715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3846963027259382"/>
          <c:y val="0.32453505811773531"/>
          <c:w val="0.26153036972740612"/>
          <c:h val="0.3622628421447318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0.8225</cdr:x>
      <cdr:y>0.12323</cdr:y>
    </cdr:from>
    <cdr:to>
      <cdr:x>0.96773</cdr:x>
      <cdr:y>0.28779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237237" y="399438"/>
          <a:ext cx="748172" cy="533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200" dirty="0"/>
            <a:t>Stub</a:t>
          </a:r>
          <a:r>
            <a:rPr lang="en-US" sz="1200" baseline="0" dirty="0"/>
            <a:t> length </a:t>
          </a:r>
          <a:br>
            <a:rPr lang="en-US" sz="1200" baseline="0" dirty="0"/>
          </a:br>
          <a:r>
            <a:rPr lang="en-US" sz="1200" baseline="0" dirty="0"/>
            <a:t>(ratio to </a:t>
          </a:r>
          <a:r>
            <a:rPr lang="el-GR" sz="1200" baseline="0" dirty="0"/>
            <a:t>λ</a:t>
          </a:r>
          <a:r>
            <a:rPr lang="en-US" sz="1200" baseline="0" dirty="0"/>
            <a:t>/4)</a:t>
          </a:r>
          <a:endParaRPr lang="en-US" sz="12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257101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4" cy="464106"/>
          </a:xfrm>
          <a:prstGeom prst="rect">
            <a:avLst/>
          </a:prstGeom>
        </p:spPr>
        <p:txBody>
          <a:bodyPr vert="horz" wrap="square" lIns="92400" tIns="46200" rIns="92400" bIns="4620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49" charset="0"/>
                <a:ea typeface="ヒラギノ角ゴ Pro W3" pitchFamily="49" charset="-128"/>
                <a:cs typeface="ヒラギノ角ゴ Pro W3" pitchFamily="4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1" y="0"/>
            <a:ext cx="3026834" cy="464106"/>
          </a:xfrm>
          <a:prstGeom prst="rect">
            <a:avLst/>
          </a:prstGeom>
        </p:spPr>
        <p:txBody>
          <a:bodyPr vert="horz" wrap="square" lIns="92400" tIns="46200" rIns="92400" bIns="4620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  <a:ea typeface="ヒラギノ角ゴ Pro W3" pitchFamily="-112" charset="-128"/>
                <a:cs typeface="+mn-cs"/>
              </a:defRPr>
            </a:lvl1pPr>
          </a:lstStyle>
          <a:p>
            <a:pPr>
              <a:defRPr/>
            </a:pPr>
            <a:fld id="{58165478-8271-4537-9DBA-6DB278E2C8C0}" type="datetime1">
              <a:rPr lang="en-US"/>
              <a:pPr>
                <a:defRPr/>
              </a:pPr>
              <a:t>10/10/2022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2400" tIns="46200" rIns="92400" bIns="4620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98"/>
            <a:ext cx="5588000" cy="4176947"/>
          </a:xfrm>
          <a:prstGeom prst="rect">
            <a:avLst/>
          </a:prstGeom>
        </p:spPr>
        <p:txBody>
          <a:bodyPr vert="horz" wrap="square" lIns="92400" tIns="46200" rIns="92400" bIns="4620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0"/>
            <a:r>
              <a:rPr lang="en-US" noProof="0"/>
              <a:t>Second level</a:t>
            </a:r>
          </a:p>
          <a:p>
            <a:pPr lvl="0"/>
            <a:r>
              <a:rPr lang="en-US" noProof="0"/>
              <a:t>Third level</a:t>
            </a:r>
          </a:p>
          <a:p>
            <a:pPr lvl="0"/>
            <a:r>
              <a:rPr lang="en-US" noProof="0"/>
              <a:t>Fourth level</a:t>
            </a:r>
          </a:p>
          <a:p>
            <a:pPr lvl="0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8000"/>
            <a:ext cx="3026834" cy="464105"/>
          </a:xfrm>
          <a:prstGeom prst="rect">
            <a:avLst/>
          </a:prstGeom>
        </p:spPr>
        <p:txBody>
          <a:bodyPr vert="horz" wrap="square" lIns="92400" tIns="46200" rIns="92400" bIns="4620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49" charset="0"/>
                <a:ea typeface="ヒラギノ角ゴ Pro W3" pitchFamily="49" charset="-128"/>
                <a:cs typeface="ヒラギノ角ゴ Pro W3" pitchFamily="4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1" y="8818000"/>
            <a:ext cx="3026834" cy="464105"/>
          </a:xfrm>
          <a:prstGeom prst="rect">
            <a:avLst/>
          </a:prstGeom>
        </p:spPr>
        <p:txBody>
          <a:bodyPr vert="horz" wrap="square" lIns="92400" tIns="46200" rIns="92400" bIns="4620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  <a:ea typeface="ヒラギノ角ゴ Pro W3" pitchFamily="-112" charset="-128"/>
                <a:cs typeface="+mn-cs"/>
              </a:defRPr>
            </a:lvl1pPr>
          </a:lstStyle>
          <a:p>
            <a:pPr>
              <a:defRPr/>
            </a:pPr>
            <a:fld id="{74EB2CD8-9047-43A5-BEAD-229CAC8CFC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13162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5" charset="-128"/>
        <a:cs typeface="ヒラギノ角ゴ Pro W3" pitchFamily="-65" charset="-128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5" charset="-128"/>
        <a:cs typeface="ヒラギノ角ゴ Pro W3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pitchFamily="-65" charset="-128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050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Rectangle 2051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64087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pt_bkg1.png"/>
          <p:cNvPicPr>
            <a:picLocks noChangeAspect="1"/>
          </p:cNvPicPr>
          <p:nvPr/>
        </p:nvPicPr>
        <p:blipFill>
          <a:blip r:embed="rId2" cstate="print"/>
          <a:srcRect t="2948"/>
          <a:stretch>
            <a:fillRect/>
          </a:stretch>
        </p:blipFill>
        <p:spPr bwMode="auto">
          <a:xfrm>
            <a:off x="71062" y="0"/>
            <a:ext cx="9001881" cy="6655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38024" y="1238250"/>
            <a:ext cx="7489976" cy="45392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86447" tIns="43223" rIns="86447" bIns="43223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sz="2600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524000" y="4071938"/>
            <a:ext cx="6096000" cy="1143000"/>
          </a:xfrm>
        </p:spPr>
        <p:txBody>
          <a:bodyPr/>
          <a:lstStyle>
            <a:lvl1pPr marL="0" indent="0" algn="ctr">
              <a:buNone/>
              <a:defRPr/>
            </a:lvl1pPr>
            <a:lvl2pPr marL="432235" indent="0" algn="ctr">
              <a:buNone/>
              <a:defRPr/>
            </a:lvl2pPr>
            <a:lvl3pPr marL="864469" indent="0" algn="ctr">
              <a:buNone/>
              <a:defRPr/>
            </a:lvl3pPr>
            <a:lvl4pPr marL="1296702" indent="0" algn="ctr">
              <a:buNone/>
              <a:defRPr/>
            </a:lvl4pPr>
            <a:lvl5pPr marL="1728938" indent="0" algn="ctr">
              <a:buNone/>
              <a:defRPr/>
            </a:lvl5pPr>
            <a:lvl6pPr marL="2161172" indent="0" algn="ctr">
              <a:buNone/>
              <a:defRPr/>
            </a:lvl6pPr>
            <a:lvl7pPr marL="2593406" indent="0" algn="ctr">
              <a:buNone/>
              <a:defRPr/>
            </a:lvl7pPr>
            <a:lvl8pPr marL="3025640" indent="0" algn="ctr">
              <a:buNone/>
              <a:defRPr/>
            </a:lvl8pPr>
            <a:lvl9pPr marL="345787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438" y="3143254"/>
            <a:ext cx="9001124" cy="4866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56061" tIns="22425" rIns="56061" bIns="22425"/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-152400" y="6387148"/>
            <a:ext cx="9448800" cy="348941"/>
          </a:xfrm>
          <a:prstGeom prst="rect">
            <a:avLst/>
          </a:prstGeom>
          <a:noFill/>
        </p:spPr>
        <p:txBody>
          <a:bodyPr wrap="square" lIns="86486" tIns="43243" rIns="86486" bIns="43243" rtlCol="0">
            <a:spAutoFit/>
          </a:bodyPr>
          <a:lstStyle/>
          <a:p>
            <a:pPr algn="ctr"/>
            <a:r>
              <a:rPr lang="en-US" sz="850" kern="1200" dirty="0" smtClean="0">
                <a:solidFill>
                  <a:schemeClr val="tx1"/>
                </a:solidFill>
                <a:latin typeface="+mn-lt"/>
                <a:ea typeface="ヒラギノ角ゴ Pro W3"/>
                <a:cs typeface="ヒラギノ角ゴ Pro W3"/>
              </a:rPr>
              <a:t>This material is based upon work supported by the U.S. Department of Energy Office of Science under Cooperative Agreement DE-SC0000661, the State of Michigan and</a:t>
            </a:r>
            <a:r>
              <a:rPr lang="en-US" sz="850" kern="1200" baseline="0" dirty="0" smtClean="0">
                <a:solidFill>
                  <a:schemeClr val="tx1"/>
                </a:solidFill>
                <a:latin typeface="+mn-lt"/>
                <a:ea typeface="ヒラギノ角ゴ Pro W3"/>
                <a:cs typeface="ヒラギノ角ゴ Pro W3"/>
              </a:rPr>
              <a:t> Michigan </a:t>
            </a:r>
          </a:p>
          <a:p>
            <a:pPr algn="ctr"/>
            <a:r>
              <a:rPr lang="en-US" sz="850" kern="1200" baseline="0" dirty="0" smtClean="0">
                <a:solidFill>
                  <a:schemeClr val="tx1"/>
                </a:solidFill>
                <a:latin typeface="+mn-lt"/>
                <a:ea typeface="ヒラギノ角ゴ Pro W3"/>
                <a:cs typeface="ヒラギノ角ゴ Pro W3"/>
              </a:rPr>
              <a:t>  State University. </a:t>
            </a:r>
            <a:r>
              <a:rPr lang="en-US" sz="850" kern="1200" dirty="0" smtClean="0">
                <a:solidFill>
                  <a:schemeClr val="tx1"/>
                </a:solidFill>
                <a:latin typeface="+mn-lt"/>
                <a:ea typeface="ヒラギノ角ゴ Pro W3"/>
                <a:cs typeface="ヒラギノ角ゴ Pro W3"/>
              </a:rPr>
              <a:t>Michigan State University designs and establishes FRIB as a DOE Office of Science National User Facility in support of the mission of the Office of Nuclear Physics.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3011412" y="415238"/>
            <a:ext cx="2743200" cy="20999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900" y="471295"/>
            <a:ext cx="1600200" cy="204389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FRIB_ppt_to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7100"/>
            <a:ext cx="8990922" cy="5027414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6200" y="285755"/>
            <a:ext cx="8991600" cy="4857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S. Kim, Low-field MP in FRIB QWRs and Its Mitigation, TTC 2022</a:t>
            </a: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35AD4620-7552-4207-8973-898801ED21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2575"/>
            <a:ext cx="9137923" cy="7254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FRIB_ppt_to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7100"/>
            <a:ext cx="8990922" cy="4266900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6200" y="285755"/>
            <a:ext cx="8991600" cy="4857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S. Kim, Low-field MP in FRIB QWRs and Its Mitigation, TTC 2022</a:t>
            </a: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35AD4620-7552-4207-8973-898801ED21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Rectangle 8"/>
          <p:cNvSpPr>
            <a:spLocks noChangeArrowheads="1"/>
          </p:cNvSpPr>
          <p:nvPr userDrawn="1"/>
        </p:nvSpPr>
        <p:spPr bwMode="auto">
          <a:xfrm>
            <a:off x="0" y="5447409"/>
            <a:ext cx="9144000" cy="68580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91399" tIns="45700" rIns="91399" bIns="45700" anchor="ctr"/>
          <a:lstStyle/>
          <a:p>
            <a:endParaRPr lang="en-US" dirty="0"/>
          </a:p>
        </p:txBody>
      </p:sp>
      <p:sp>
        <p:nvSpPr>
          <p:cNvPr id="12" name="Rectangle 9"/>
          <p:cNvSpPr>
            <a:spLocks noChangeArrowheads="1"/>
          </p:cNvSpPr>
          <p:nvPr userDrawn="1"/>
        </p:nvSpPr>
        <p:spPr bwMode="auto">
          <a:xfrm>
            <a:off x="0" y="6057009"/>
            <a:ext cx="9144000" cy="76200"/>
          </a:xfrm>
          <a:prstGeom prst="rect">
            <a:avLst/>
          </a:prstGeom>
          <a:solidFill>
            <a:srgbClr val="006633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399" tIns="45700" rIns="91399" bIns="45700" anchor="ctr"/>
          <a:lstStyle/>
          <a:p>
            <a:endParaRPr lang="en-US" dirty="0"/>
          </a:p>
        </p:txBody>
      </p:sp>
      <p:sp>
        <p:nvSpPr>
          <p:cNvPr id="14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5460114"/>
            <a:ext cx="9067122" cy="584200"/>
          </a:xfrm>
        </p:spPr>
        <p:txBody>
          <a:bodyPr anchor="ctr"/>
          <a:lstStyle>
            <a:lvl1pPr marL="137099" indent="0">
              <a:spcBef>
                <a:spcPts val="0"/>
              </a:spcBef>
              <a:buNone/>
              <a:defRPr b="1" baseline="0"/>
            </a:lvl1pPr>
          </a:lstStyle>
          <a:p>
            <a:pPr lvl="0"/>
            <a:r>
              <a:rPr lang="en-US" dirty="0" smtClean="0"/>
              <a:t>Add takeaway message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2575"/>
            <a:ext cx="9137923" cy="72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00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Half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FRIB_ppt_to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1" y="281882"/>
            <a:ext cx="8991598" cy="4863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1" y="1067100"/>
            <a:ext cx="4423230" cy="5027414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4644573" y="1071569"/>
            <a:ext cx="4423227" cy="5027414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S. Kim, Low-field MP in FRIB QWRs and Its Mitigation, TTC 2022</a:t>
            </a:r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4F88C639-55E7-4D97-AC8D-4B42A67367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2575"/>
            <a:ext cx="9137923" cy="7254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FRIB_ppt_to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81882"/>
            <a:ext cx="8991600" cy="4863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7099"/>
            <a:ext cx="8991604" cy="2433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76200" y="3581400"/>
            <a:ext cx="8991604" cy="2433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S. Kim, Low-field MP in FRIB QWRs and Its Mitigation, TTC 2022</a:t>
            </a:r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BCDB990A-6268-4898-A641-7F04AAB15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2575"/>
            <a:ext cx="9137923" cy="7254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ar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FRIB_ppt_to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1" y="281882"/>
            <a:ext cx="8991598" cy="4863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1" y="1067099"/>
            <a:ext cx="4419600" cy="2433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1"/>
          </p:nvPr>
        </p:nvSpPr>
        <p:spPr>
          <a:xfrm>
            <a:off x="4625530" y="1067099"/>
            <a:ext cx="4442275" cy="2433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2"/>
          </p:nvPr>
        </p:nvSpPr>
        <p:spPr>
          <a:xfrm>
            <a:off x="76206" y="3581400"/>
            <a:ext cx="4419599" cy="2433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>
            <a:off x="4625530" y="3581400"/>
            <a:ext cx="4442275" cy="2433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Footer Placeholder 6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S. Kim, Low-field MP in FRIB QWRs and Its Mitigation, TTC 2022</a:t>
            </a:r>
            <a:endParaRPr lang="en-US" dirty="0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74887700-F8AD-4E75-9DA6-99EB4D2760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2575"/>
            <a:ext cx="9137923" cy="7254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FRIB_ppt_to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81882"/>
            <a:ext cx="8991600" cy="4863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S. Kim, Low-field MP in FRIB QWRs and Its Mitigation, TTC 2022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CF988859-7953-4624-98C4-717249B46A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2575"/>
            <a:ext cx="9137923" cy="7254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clean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RIB_ppt_to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81882"/>
            <a:ext cx="8991600" cy="4863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S. Kim, Low-field MP in FRIB QWRs and Its Mitigation, TTC 2022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888FC917-2F4D-45AC-AA7A-EF80FFB23A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596" y="75904"/>
            <a:ext cx="8992810" cy="4866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6076" tIns="22431" rIns="56076" bIns="22431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96" y="1067100"/>
            <a:ext cx="8992810" cy="5027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4495800" y="6356450"/>
            <a:ext cx="3886201" cy="364628"/>
          </a:xfrm>
          <a:prstGeom prst="rect">
            <a:avLst/>
          </a:prstGeom>
        </p:spPr>
        <p:txBody>
          <a:bodyPr lIns="0" tIns="45712" rIns="0" bIns="45712" anchor="b"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S. Kim, Low-field MP in FRIB QWRs and Its Mitigation, TTC 2022</a:t>
            </a:r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82000" y="6356450"/>
            <a:ext cx="762000" cy="364628"/>
          </a:xfrm>
          <a:prstGeom prst="rect">
            <a:avLst/>
          </a:prstGeom>
        </p:spPr>
        <p:txBody>
          <a:bodyPr vert="horz" wrap="square" lIns="0" tIns="45712" rIns="0" bIns="45712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90000"/>
              </a:lnSpc>
              <a:defRPr sz="1000">
                <a:solidFill>
                  <a:srgbClr val="064308"/>
                </a:solidFill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, Slide </a:t>
            </a:r>
            <a:fld id="{D30A2C6D-39BC-4576-856C-8743CF76CC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4007" r:id="rId3"/>
    <p:sldLayoutId id="2147483992" r:id="rId4"/>
    <p:sldLayoutId id="2147483993" r:id="rId5"/>
    <p:sldLayoutId id="2147483994" r:id="rId6"/>
    <p:sldLayoutId id="2147483995" r:id="rId7"/>
    <p:sldLayoutId id="2147483996" r:id="rId8"/>
  </p:sldLayoutIdLst>
  <p:hf hdr="0" dt="0"/>
  <p:txStyles>
    <p:titleStyle>
      <a:lvl1pPr algn="ctr" defTabSz="803293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1pPr>
      <a:lvl2pPr algn="ctr" defTabSz="803293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2pPr>
      <a:lvl3pPr algn="ctr" defTabSz="803293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3pPr>
      <a:lvl4pPr algn="ctr" defTabSz="803293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4pPr>
      <a:lvl5pPr algn="ctr" defTabSz="803293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5pPr>
      <a:lvl6pPr marL="457036" algn="ctr" defTabSz="807750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6pPr>
      <a:lvl7pPr marL="914074" algn="ctr" defTabSz="807750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7pPr>
      <a:lvl8pPr marL="1371109" algn="ctr" defTabSz="807750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8pPr>
      <a:lvl9pPr marL="1828148" algn="ctr" defTabSz="807750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9pPr>
    </p:titleStyle>
    <p:bodyStyle>
      <a:lvl1pPr marL="180178" indent="-180178" algn="l" defTabSz="803293" rtl="0" eaLnBrk="1" fontAlgn="base" hangingPunct="1">
        <a:lnSpc>
          <a:spcPct val="90000"/>
        </a:lnSpc>
        <a:spcBef>
          <a:spcPts val="1206"/>
        </a:spcBef>
        <a:spcAft>
          <a:spcPct val="0"/>
        </a:spcAft>
        <a:buSzPct val="100000"/>
        <a:buFont typeface="Wingdings" pitchFamily="2" charset="2"/>
        <a:buChar char="§"/>
        <a:defRPr sz="2200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1pPr>
      <a:lvl2pPr marL="363359" indent="-151650" algn="l" defTabSz="803293" rtl="0" eaLnBrk="1" fontAlgn="base" hangingPunct="1">
        <a:lnSpc>
          <a:spcPct val="90000"/>
        </a:lnSpc>
        <a:spcBef>
          <a:spcPts val="201"/>
        </a:spcBef>
        <a:spcAft>
          <a:spcPct val="0"/>
        </a:spcAft>
        <a:buSzPct val="100000"/>
        <a:buFont typeface="Arial" pitchFamily="34" charset="0"/>
        <a:buChar char="•"/>
        <a:defRPr sz="2000">
          <a:solidFill>
            <a:schemeClr val="tx1"/>
          </a:solidFill>
          <a:latin typeface="Arial" charset="0"/>
          <a:ea typeface="ＭＳ Ｐゴシック" charset="-128"/>
          <a:cs typeface="ＭＳ Ｐゴシック"/>
        </a:defRPr>
      </a:lvl2pPr>
      <a:lvl3pPr marL="591584" indent="-160658" algn="l" defTabSz="803293" rtl="0" eaLnBrk="1" fontAlgn="base" hangingPunct="1">
        <a:lnSpc>
          <a:spcPct val="90000"/>
        </a:lnSpc>
        <a:spcBef>
          <a:spcPts val="201"/>
        </a:spcBef>
        <a:spcAft>
          <a:spcPct val="0"/>
        </a:spcAft>
        <a:buSzPct val="100000"/>
        <a:buFont typeface="Lucida Grande" charset="0"/>
        <a:buChar char="»"/>
        <a:defRPr>
          <a:solidFill>
            <a:schemeClr val="tx1"/>
          </a:solidFill>
          <a:latin typeface="Arial" charset="0"/>
          <a:ea typeface="ヒラギノ角ゴ Pro W3" pitchFamily="-111" charset="-128"/>
          <a:cs typeface="ヒラギノ角ゴ Pro W3" pitchFamily="-111" charset="-128"/>
        </a:defRPr>
      </a:lvl3pPr>
      <a:lvl4pPr marL="728219" indent="-133632" algn="l" defTabSz="803293" rtl="0" eaLnBrk="1" fontAlgn="base" hangingPunct="1">
        <a:lnSpc>
          <a:spcPct val="90000"/>
        </a:lnSpc>
        <a:spcBef>
          <a:spcPts val="201"/>
        </a:spcBef>
        <a:spcAft>
          <a:spcPct val="0"/>
        </a:spcAft>
        <a:buClr>
          <a:srgbClr val="999999"/>
        </a:buClr>
        <a:buSzPct val="100000"/>
        <a:buFont typeface="Arial" pitchFamily="34" charset="0"/>
        <a:buChar char="•"/>
        <a:defRPr sz="1600">
          <a:solidFill>
            <a:schemeClr val="tx1"/>
          </a:solidFill>
          <a:latin typeface="+mn-lt"/>
          <a:ea typeface="ヒラギノ角ゴ Pro W3" pitchFamily="-111" charset="-128"/>
          <a:cs typeface="ヒラギノ角ゴ Pro W3"/>
        </a:defRPr>
      </a:lvl4pPr>
      <a:lvl5pPr marL="1002991" indent="-180178" algn="l" defTabSz="803293" rtl="0" eaLnBrk="1" fontAlgn="base" hangingPunct="1">
        <a:lnSpc>
          <a:spcPct val="90000"/>
        </a:lnSpc>
        <a:spcBef>
          <a:spcPts val="201"/>
        </a:spcBef>
        <a:spcAft>
          <a:spcPct val="0"/>
        </a:spcAft>
        <a:buClr>
          <a:srgbClr val="999999"/>
        </a:buClr>
        <a:buSzPct val="100000"/>
        <a:buFont typeface="Lucida Grande" charset="0"/>
        <a:buChar char="»"/>
        <a:defRPr sz="1400">
          <a:solidFill>
            <a:schemeClr val="tx1"/>
          </a:solidFill>
          <a:latin typeface="+mn-lt"/>
          <a:ea typeface="ヒラギノ角ゴ Pro W3" pitchFamily="-111" charset="-128"/>
          <a:cs typeface="ヒラギノ角ゴ Pro W3"/>
        </a:defRPr>
      </a:lvl5pPr>
      <a:lvl6pPr marL="2223294" indent="-150759" algn="l" defTabSz="807750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6pPr>
      <a:lvl7pPr marL="2680333" indent="-150759" algn="l" defTabSz="807750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7pPr>
      <a:lvl8pPr marL="3137372" indent="-150759" algn="l" defTabSz="807750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8pPr>
      <a:lvl9pPr marL="3594407" indent="-150759" algn="l" defTabSz="807750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6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4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9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48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86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24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60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96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image" Target="../media/image90.png"/><Relationship Id="rId7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0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ubtitle 6"/>
          <p:cNvSpPr>
            <a:spLocks noGrp="1"/>
          </p:cNvSpPr>
          <p:nvPr>
            <p:ph type="subTitle" idx="1"/>
          </p:nvPr>
        </p:nvSpPr>
        <p:spPr>
          <a:xfrm>
            <a:off x="967596" y="4267200"/>
            <a:ext cx="7315200" cy="1055937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  <a:t>October 11, 2022</a:t>
            </a:r>
          </a:p>
          <a:p>
            <a: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  <a:t>TTC2022 at Aomori, Japan</a:t>
            </a:r>
          </a:p>
          <a:p>
            <a: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  <a:t>Sang-hoon Kim on behalf of FRIB SRF team</a:t>
            </a:r>
          </a:p>
        </p:txBody>
      </p:sp>
      <p:sp>
        <p:nvSpPr>
          <p:cNvPr id="9219" name="Title 5"/>
          <p:cNvSpPr>
            <a:spLocks noGrp="1"/>
          </p:cNvSpPr>
          <p:nvPr>
            <p:ph type="title"/>
          </p:nvPr>
        </p:nvSpPr>
        <p:spPr>
          <a:xfrm>
            <a:off x="71438" y="2997066"/>
            <a:ext cx="9001124" cy="911935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  <a:t>Low-field Multipacting in FRIB Quarter-Wave Resonators and Its Mitigation</a:t>
            </a:r>
            <a:endParaRPr lang="en-US" sz="2400" dirty="0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pic>
        <p:nvPicPr>
          <p:cNvPr id="1026" name="Picture 2" descr="TTC 20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52400"/>
            <a:ext cx="1714500" cy="73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Applications </a:t>
            </a:r>
            <a:r>
              <a:rPr lang="en-US" sz="2000" dirty="0" smtClean="0"/>
              <a:t>to </a:t>
            </a:r>
            <a:r>
              <a:rPr lang="en-US" sz="2000" dirty="0" err="1" smtClean="0"/>
              <a:t>linac</a:t>
            </a:r>
            <a:r>
              <a:rPr lang="en-US" sz="2000" dirty="0" smtClean="0"/>
              <a:t> </a:t>
            </a:r>
            <a:r>
              <a:rPr lang="en-US" sz="2000" dirty="0" err="1" smtClean="0"/>
              <a:t>cryomodules</a:t>
            </a:r>
            <a:endParaRPr lang="en-US" sz="2000" dirty="0" smtClean="0"/>
          </a:p>
          <a:p>
            <a:pPr lvl="1"/>
            <a:r>
              <a:rPr lang="en-US" sz="1800" dirty="0" smtClean="0"/>
              <a:t>Plan for FRIB </a:t>
            </a:r>
            <a:r>
              <a:rPr lang="en-US" sz="1800" dirty="0" err="1" smtClean="0"/>
              <a:t>linac</a:t>
            </a:r>
            <a:r>
              <a:rPr lang="en-US" sz="1800" dirty="0" smtClean="0"/>
              <a:t> </a:t>
            </a:r>
            <a:r>
              <a:rPr lang="en-US" sz="1800" dirty="0" err="1" smtClean="0"/>
              <a:t>cryomodules</a:t>
            </a:r>
            <a:endParaRPr lang="en-US" sz="1800" dirty="0" smtClean="0"/>
          </a:p>
          <a:p>
            <a:pPr lvl="2"/>
            <a:r>
              <a:rPr lang="en-US" sz="1600" dirty="0" smtClean="0"/>
              <a:t>CW conditioning at a few tens of Watts with the regular FPCs: already completed for ~30% of total 104 QWRs</a:t>
            </a:r>
          </a:p>
          <a:p>
            <a:pPr lvl="2"/>
            <a:r>
              <a:rPr lang="en-US" sz="1600" dirty="0" smtClean="0"/>
              <a:t>For cavities with relatively strong MP: temporarily insert the single-stub matching element for conditioning</a:t>
            </a:r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289331"/>
            <a:ext cx="8991600" cy="478624"/>
          </a:xfrm>
        </p:spPr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 Kim, Low-field MP in FRIB QWRs and Its Mitigation, TTC 2022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70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the </a:t>
            </a:r>
            <a:r>
              <a:rPr lang="en-US" dirty="0"/>
              <a:t>low-field MP in FRIB </a:t>
            </a:r>
            <a:r>
              <a:rPr lang="en-US" dirty="0" smtClean="0"/>
              <a:t>QWRs, theoretical calculations predicted efficient conditioning with higher RF power and/or stronger FPC coupling</a:t>
            </a:r>
          </a:p>
          <a:p>
            <a:r>
              <a:rPr lang="en-US" dirty="0" smtClean="0"/>
              <a:t>Developed a single-stub matching element to externally improve coupling strength. Experimental results on MP conditioning time are consistent with theoretical predictions</a:t>
            </a:r>
          </a:p>
          <a:p>
            <a:r>
              <a:rPr lang="en-US" dirty="0" smtClean="0"/>
              <a:t>More </a:t>
            </a:r>
            <a:r>
              <a:rPr lang="en-US" dirty="0" smtClean="0"/>
              <a:t>statistical results will be obtained as we perform conditioning of FRIB Driver </a:t>
            </a:r>
            <a:r>
              <a:rPr lang="en-US" dirty="0" err="1" smtClean="0"/>
              <a:t>Linac</a:t>
            </a:r>
            <a:r>
              <a:rPr lang="en-US" dirty="0" smtClean="0"/>
              <a:t> QWRs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 Kim, Low-field MP in FRIB QWRs and Its Mitigation, TTC 2022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883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Low-field multipacting in FRIB </a:t>
            </a:r>
            <a:r>
              <a:rPr lang="el-GR" dirty="0" smtClean="0">
                <a:latin typeface="+mn-lt"/>
                <a:cs typeface="Calibri" panose="020F0502020204030204" pitchFamily="34" charset="0"/>
              </a:rPr>
              <a:t>β</a:t>
            </a:r>
            <a:r>
              <a:rPr lang="en-US" dirty="0" smtClean="0">
                <a:latin typeface="+mn-lt"/>
                <a:cs typeface="Calibri" panose="020F0502020204030204" pitchFamily="34" charset="0"/>
              </a:rPr>
              <a:t>=0.085 80.5 MHz QWR</a:t>
            </a:r>
          </a:p>
          <a:p>
            <a:r>
              <a:rPr lang="en-US" smtClean="0">
                <a:latin typeface="+mn-lt"/>
                <a:cs typeface="Calibri" panose="020F0502020204030204" pitchFamily="34" charset="0"/>
              </a:rPr>
              <a:t>Theoretical calculations</a:t>
            </a:r>
            <a:endParaRPr lang="en-US" dirty="0" smtClean="0">
              <a:latin typeface="+mn-lt"/>
              <a:cs typeface="Calibri" panose="020F0502020204030204" pitchFamily="34" charset="0"/>
            </a:endParaRPr>
          </a:p>
          <a:p>
            <a:r>
              <a:rPr lang="en-US" dirty="0" smtClean="0">
                <a:latin typeface="+mn-lt"/>
                <a:cs typeface="Calibri" panose="020F0502020204030204" pitchFamily="34" charset="0"/>
              </a:rPr>
              <a:t>Single-stub matching element to improve MP conditioning speed</a:t>
            </a:r>
          </a:p>
          <a:p>
            <a:r>
              <a:rPr lang="en-US" dirty="0" smtClean="0">
                <a:latin typeface="+mn-lt"/>
                <a:cs typeface="Calibri" panose="020F0502020204030204" pitchFamily="34" charset="0"/>
              </a:rPr>
              <a:t>Experimental results</a:t>
            </a:r>
          </a:p>
          <a:p>
            <a:r>
              <a:rPr lang="en-US" dirty="0" smtClean="0">
                <a:latin typeface="+mn-lt"/>
                <a:cs typeface="Calibri" panose="020F0502020204030204" pitchFamily="34" charset="0"/>
              </a:rPr>
              <a:t>Discussion</a:t>
            </a:r>
            <a:endParaRPr lang="en-US" dirty="0" smtClean="0">
              <a:latin typeface="+mn-lt"/>
            </a:endParaRPr>
          </a:p>
          <a:p>
            <a:r>
              <a:rPr lang="en-US" dirty="0" smtClean="0"/>
              <a:t>Summary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 Kim, Low-field MP in FRIB QWRs and Its Mitigation, TTC 2022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24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209800" y="2934940"/>
            <a:ext cx="9372600" cy="3296829"/>
            <a:chOff x="-3810000" y="2242761"/>
            <a:chExt cx="9372600" cy="3296829"/>
          </a:xfrm>
        </p:grpSpPr>
        <p:grpSp>
          <p:nvGrpSpPr>
            <p:cNvPr id="8" name="Group 7"/>
            <p:cNvGrpSpPr/>
            <p:nvPr/>
          </p:nvGrpSpPr>
          <p:grpSpPr>
            <a:xfrm>
              <a:off x="-3657600" y="2321970"/>
              <a:ext cx="8636000" cy="3086652"/>
              <a:chOff x="-755650" y="3848892"/>
              <a:chExt cx="8636000" cy="3086652"/>
            </a:xfrm>
          </p:grpSpPr>
          <p:pic>
            <p:nvPicPr>
              <p:cNvPr id="11" name="Content Placeholder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-755650" y="3848892"/>
                <a:ext cx="8636000" cy="30866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25950" y="3848892"/>
                <a:ext cx="781050" cy="1781175"/>
              </a:xfrm>
              <a:prstGeom prst="rect">
                <a:avLst/>
              </a:prstGeom>
            </p:spPr>
          </p:pic>
        </p:grpSp>
        <p:sp>
          <p:nvSpPr>
            <p:cNvPr id="9" name="Rectangle 8"/>
            <p:cNvSpPr/>
            <p:nvPr/>
          </p:nvSpPr>
          <p:spPr>
            <a:xfrm>
              <a:off x="2438400" y="2321970"/>
              <a:ext cx="3124200" cy="32176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-3810000" y="2242761"/>
              <a:ext cx="3886200" cy="32176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Coaxial MP between inner and outer conductors of QWR</a:t>
            </a:r>
          </a:p>
          <a:p>
            <a:r>
              <a:rPr lang="en-US" sz="2000" dirty="0"/>
              <a:t>MP band: ~6 kV/m to ~14 kV/m in </a:t>
            </a:r>
            <a:r>
              <a:rPr lang="en-US" sz="2000" dirty="0" err="1"/>
              <a:t>E</a:t>
            </a:r>
            <a:r>
              <a:rPr lang="en-US" sz="2000" baseline="-25000" dirty="0" err="1"/>
              <a:t>acc</a:t>
            </a:r>
            <a:r>
              <a:rPr lang="en-US" sz="2000" dirty="0"/>
              <a:t> (cf. </a:t>
            </a:r>
            <a:r>
              <a:rPr lang="en-US" sz="2000" dirty="0" err="1"/>
              <a:t>E</a:t>
            </a:r>
            <a:r>
              <a:rPr lang="en-US" sz="2000" baseline="-25000" dirty="0" err="1"/>
              <a:t>acc</a:t>
            </a:r>
            <a:r>
              <a:rPr lang="en-US" sz="2000" dirty="0"/>
              <a:t> spec: 5.6 MV/m)</a:t>
            </a:r>
          </a:p>
          <a:p>
            <a:r>
              <a:rPr lang="en-US" sz="2000" dirty="0" smtClean="0"/>
              <a:t>FPC Q</a:t>
            </a:r>
            <a:r>
              <a:rPr lang="en-US" sz="2000" baseline="-25000" dirty="0" smtClean="0"/>
              <a:t>ext </a:t>
            </a:r>
            <a:r>
              <a:rPr lang="en-US" sz="2000" dirty="0" smtClean="0"/>
              <a:t>is ‘fixed’ once cryomodule is cooled down: Q</a:t>
            </a:r>
            <a:r>
              <a:rPr lang="en-US" sz="2000" baseline="-25000" dirty="0" smtClean="0"/>
              <a:t>ext</a:t>
            </a:r>
            <a:r>
              <a:rPr lang="en-US" sz="2000" dirty="0" smtClean="0"/>
              <a:t> = 2e6</a:t>
            </a:r>
          </a:p>
          <a:p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Low-field MP in FRIB QWR085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 Kim, Low-field MP in FRIB QWRs and Its Mitigation, TTC 2022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468056" y="2587558"/>
            <a:ext cx="28215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MP electrons at </a:t>
            </a:r>
            <a:r>
              <a:rPr lang="en-US" sz="1400" b="1" dirty="0" err="1" smtClean="0"/>
              <a:t>E</a:t>
            </a:r>
            <a:r>
              <a:rPr lang="en-US" sz="1400" b="1" baseline="-25000" dirty="0" err="1" smtClean="0"/>
              <a:t>acc</a:t>
            </a:r>
            <a:r>
              <a:rPr lang="en-US" sz="1400" b="1" dirty="0" smtClean="0"/>
              <a:t> of 12 kV/m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2928" y="2262188"/>
            <a:ext cx="2657604" cy="4595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84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Operational and conditioning experience</a:t>
            </a:r>
          </a:p>
          <a:p>
            <a:pPr lvl="1"/>
            <a:r>
              <a:rPr lang="en-US" sz="1800" dirty="0" smtClean="0"/>
              <a:t>Techniques used in FRIB &amp; </a:t>
            </a:r>
            <a:r>
              <a:rPr lang="en-US" sz="1800" dirty="0" err="1" smtClean="0"/>
              <a:t>ReA</a:t>
            </a:r>
            <a:r>
              <a:rPr lang="en-US" sz="1800" dirty="0" smtClean="0"/>
              <a:t> </a:t>
            </a:r>
            <a:r>
              <a:rPr lang="en-US" sz="1800" dirty="0" err="1" smtClean="0"/>
              <a:t>Linac</a:t>
            </a:r>
            <a:r>
              <a:rPr lang="en-US" sz="1800" dirty="0" smtClean="0"/>
              <a:t>: pass the MB band during the rising time before MP at “low-field” is built up</a:t>
            </a:r>
          </a:p>
          <a:p>
            <a:pPr lvl="1"/>
            <a:r>
              <a:rPr lang="en-US" sz="1800" dirty="0" smtClean="0"/>
              <a:t>CW MP conditioning in the ReA6 cryomodule (the same as FRIB QWR085 </a:t>
            </a:r>
            <a:r>
              <a:rPr lang="en-US" sz="1800" dirty="0" err="1" smtClean="0"/>
              <a:t>cryomodules</a:t>
            </a:r>
            <a:r>
              <a:rPr lang="en-US" sz="1800" dirty="0" smtClean="0"/>
              <a:t>): 26 </a:t>
            </a:r>
            <a:r>
              <a:rPr lang="en-US" sz="1800" dirty="0"/>
              <a:t>hours </a:t>
            </a:r>
            <a:r>
              <a:rPr lang="en-US" sz="1800" dirty="0" smtClean="0"/>
              <a:t>at </a:t>
            </a:r>
            <a:r>
              <a:rPr lang="en-US" sz="1800" dirty="0" err="1" smtClean="0"/>
              <a:t>P</a:t>
            </a:r>
            <a:r>
              <a:rPr lang="en-US" sz="1800" baseline="-25000" dirty="0" err="1" smtClean="0"/>
              <a:t>fwd</a:t>
            </a:r>
            <a:r>
              <a:rPr lang="en-US" sz="1800" baseline="-25000" dirty="0" smtClean="0"/>
              <a:t> </a:t>
            </a:r>
            <a:r>
              <a:rPr lang="en-US" sz="1800" dirty="0" smtClean="0"/>
              <a:t>of 2 W, </a:t>
            </a:r>
            <a:r>
              <a:rPr lang="en-US" sz="1800" dirty="0"/>
              <a:t>16 hours </a:t>
            </a:r>
            <a:r>
              <a:rPr lang="en-US" sz="1800" dirty="0" smtClean="0"/>
              <a:t>at </a:t>
            </a:r>
            <a:r>
              <a:rPr lang="en-US" sz="1800" dirty="0" err="1" smtClean="0"/>
              <a:t>P</a:t>
            </a:r>
            <a:r>
              <a:rPr lang="en-US" sz="1800" baseline="-25000" dirty="0" err="1" smtClean="0"/>
              <a:t>fwd</a:t>
            </a:r>
            <a:r>
              <a:rPr lang="en-US" sz="1800" dirty="0" smtClean="0"/>
              <a:t> of ~3 W</a:t>
            </a:r>
            <a:endParaRPr lang="en-US" sz="1800" dirty="0"/>
          </a:p>
          <a:p>
            <a:pPr lvl="1"/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 of CW MP Conditioning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 Kim, Low-field MP in FRIB QWRs and Its Mitigation, TTC 2022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" y="2844800"/>
            <a:ext cx="6488998" cy="291765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82" t="49539" r="26993" b="2963"/>
          <a:stretch/>
        </p:blipFill>
        <p:spPr>
          <a:xfrm rot="5400000">
            <a:off x="6418212" y="3412203"/>
            <a:ext cx="2798863" cy="2190130"/>
          </a:xfrm>
          <a:prstGeom prst="rect">
            <a:avLst/>
          </a:prstGeom>
          <a:ln w="38100">
            <a:noFill/>
          </a:ln>
        </p:spPr>
      </p:pic>
      <p:sp>
        <p:nvSpPr>
          <p:cNvPr id="15" name="TextBox 14"/>
          <p:cNvSpPr txBox="1"/>
          <p:nvPr/>
        </p:nvSpPr>
        <p:spPr>
          <a:xfrm>
            <a:off x="6722579" y="2497661"/>
            <a:ext cx="22252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ReA6 cryomodule in </a:t>
            </a:r>
            <a:br>
              <a:rPr lang="en-US" sz="1600" b="1" dirty="0" smtClean="0"/>
            </a:br>
            <a:r>
              <a:rPr lang="en-US" sz="1600" b="1" dirty="0" smtClean="0"/>
              <a:t>FRIB </a:t>
            </a:r>
            <a:r>
              <a:rPr lang="en-US" sz="1600" b="1" dirty="0" err="1" smtClean="0"/>
              <a:t>ReAccelerator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54727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6923802" y="994904"/>
            <a:ext cx="2230595" cy="2422794"/>
            <a:chOff x="7256305" y="986437"/>
            <a:chExt cx="2230595" cy="242279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/>
            <a:srcRect l="30555" r="35139" b="31756"/>
            <a:stretch/>
          </p:blipFill>
          <p:spPr>
            <a:xfrm rot="5400000" flipH="1">
              <a:off x="7632859" y="1392678"/>
              <a:ext cx="2260282" cy="14478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/>
                <p:cNvSpPr/>
                <p:nvPr/>
              </p:nvSpPr>
              <p:spPr>
                <a:xfrm>
                  <a:off x="7938629" y="2436979"/>
                  <a:ext cx="463845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9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38629" y="2436979"/>
                  <a:ext cx="463845" cy="30777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/>
                <p:cNvSpPr/>
                <p:nvPr/>
              </p:nvSpPr>
              <p:spPr>
                <a:xfrm>
                  <a:off x="7256305" y="3084206"/>
                  <a:ext cx="1506695" cy="32502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b>
                        </m:sSub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𝑟𝑒𝑓</m:t>
                            </m:r>
                          </m:sub>
                        </m:s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𝑟𝑎𝑑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56305" y="3084206"/>
                  <a:ext cx="1506695" cy="325025"/>
                </a:xfrm>
                <a:prstGeom prst="rect">
                  <a:avLst/>
                </a:prstGeom>
                <a:blipFill>
                  <a:blip r:embed="rId4"/>
                  <a:stretch>
                    <a:fillRect b="-18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Straight Arrow Connector 11"/>
            <p:cNvCxnSpPr/>
            <p:nvPr/>
          </p:nvCxnSpPr>
          <p:spPr>
            <a:xfrm>
              <a:off x="7882905" y="2743200"/>
              <a:ext cx="57529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H="1">
              <a:off x="7828212" y="3067147"/>
              <a:ext cx="62998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1800" dirty="0" smtClean="0"/>
                  <a:t>Time-dependent wave propagation </a:t>
                </a:r>
                <a:r>
                  <a:rPr lang="en-US" sz="1800" dirty="0"/>
                  <a:t>model </a:t>
                </a:r>
                <a:r>
                  <a:rPr lang="en-US" sz="1800" dirty="0" smtClean="0"/>
                  <a:t>in a resonant cavity system [1]</a:t>
                </a:r>
              </a:p>
              <a:p>
                <a:pPr lvl="1"/>
                <a:r>
                  <a:rPr lang="en-US" sz="1600" dirty="0" smtClean="0"/>
                  <a:t>Incident wave from the generator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𝑖𝑛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</m:sSub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𝑘𝑧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1600" b="0" dirty="0" smtClean="0"/>
                  <a:t/>
                </a:r>
                <a:br>
                  <a:rPr lang="en-US" sz="1600" b="0" dirty="0" smtClean="0"/>
                </a:br>
                <a:r>
                  <a:rPr lang="en-US" sz="1600" dirty="0" smtClean="0"/>
                  <a:t>Wave ‘reflected from the coupler’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𝑟𝑒𝑓</m:t>
                        </m:r>
                      </m:sub>
                    </m:sSub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</m:sSub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𝑗</m:t>
                        </m:r>
                        <m:d>
                          <m:d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𝑘𝑧</m:t>
                            </m:r>
                          </m:e>
                        </m:d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1600" dirty="0" smtClean="0"/>
                  <a:t> </a:t>
                </a:r>
                <a:br>
                  <a:rPr lang="en-US" sz="1600" dirty="0" smtClean="0"/>
                </a:br>
                <a:r>
                  <a:rPr lang="en-US" sz="1600" dirty="0" smtClean="0"/>
                  <a:t>Wave radiated from the cavity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𝑟𝑎𝑑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</m:sSub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(1−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den>
                        </m:f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𝑗</m:t>
                        </m:r>
                        <m:d>
                          <m:d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𝑘𝑧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</m:d>
                      </m:sup>
                    </m:sSup>
                    <m:r>
                      <a:rPr lang="en-US" sz="1600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1600" dirty="0" smtClean="0"/>
                  <a:t> </a:t>
                </a:r>
                <a:br>
                  <a:rPr lang="en-US" sz="1600" dirty="0" smtClean="0"/>
                </a:br>
                <a:r>
                  <a:rPr lang="en-US" sz="1600" dirty="0" smtClean="0"/>
                  <a:t>Backward wave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𝑟𝑒𝑓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𝑟𝑎𝑑</m:t>
                        </m:r>
                      </m:sub>
                    </m:sSub>
                  </m:oMath>
                </a14:m>
                <a:r>
                  <a:rPr lang="en-US" sz="1600" dirty="0" smtClean="0"/>
                  <a:t>: Wave ‘reflected from the resonant cavity system’</a:t>
                </a:r>
                <a:endParaRPr lang="en-US" sz="1600" dirty="0"/>
              </a:p>
              <a:p>
                <a:pPr lvl="1"/>
                <a:endParaRPr lang="en-US" sz="1600" dirty="0" smtClean="0"/>
              </a:p>
              <a:p>
                <a:pPr lvl="1"/>
                <a:endParaRPr lang="en-US" sz="1600" dirty="0" smtClean="0"/>
              </a:p>
              <a:p>
                <a:pPr marL="211709" lvl="1" indent="0">
                  <a:buNone/>
                </a:pPr>
                <a:r>
                  <a:rPr lang="en-US" sz="1600" dirty="0" smtClean="0"/>
                  <a:t> </a:t>
                </a:r>
                <a:r>
                  <a:rPr lang="en-US" sz="1600" dirty="0"/>
                  <a:t/>
                </a:r>
                <a:br>
                  <a:rPr lang="en-US" sz="1600" dirty="0"/>
                </a:br>
                <a:endParaRPr lang="en-US" sz="1600" b="0" dirty="0" smtClean="0"/>
              </a:p>
              <a:p>
                <a:pPr lvl="1"/>
                <a:endParaRPr lang="en-US" sz="1600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5"/>
                <a:stretch>
                  <a:fillRect l="-1493" t="-2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Theoretical Explanation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 Kim, Low-field MP in FRIB QWRs and Its Mitigation, TTC 2022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693800" y="6058134"/>
            <a:ext cx="4460003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[1] T. </a:t>
            </a:r>
            <a:r>
              <a:rPr lang="en-US" sz="1400" dirty="0" err="1" smtClean="0"/>
              <a:t>Wangler</a:t>
            </a:r>
            <a:r>
              <a:rPr lang="en-US" sz="1400" dirty="0" smtClean="0"/>
              <a:t>, “RF Linear Accelerator”, pp. 146 – 148.</a:t>
            </a:r>
            <a:endParaRPr 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899524" y="2445513"/>
                <a:ext cx="565372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20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1200" dirty="0" smtClean="0"/>
                  <a:t>: coupling coefficient </a:t>
                </a:r>
                <a14:m>
                  <m:oMath xmlns:m="http://schemas.openxmlformats.org/officeDocument/2006/math">
                    <m:r>
                      <a:rPr lang="en-US" sz="1200" i="1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𝑒𝑥𝑡</m:t>
                        </m:r>
                      </m:sub>
                    </m:sSub>
                  </m:oMath>
                </a14:m>
                <a:r>
                  <a:rPr lang="en-US" sz="1200" dirty="0" smtClean="0"/>
                  <a:t>,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sz="1200" dirty="0" smtClean="0"/>
                  <a:t>: RF filling time,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sz="1200" dirty="0"/>
                  <a:t>: </a:t>
                </a:r>
                <a:r>
                  <a:rPr lang="en-US" sz="1200" dirty="0" smtClean="0"/>
                  <a:t>cavity detuning phase</a:t>
                </a:r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24" y="2445513"/>
                <a:ext cx="5653727" cy="369332"/>
              </a:xfrm>
              <a:prstGeom prst="rect">
                <a:avLst/>
              </a:prstGeom>
              <a:blipFill>
                <a:blip r:embed="rId6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7"/>
          <a:srcRect t="10642" r="4504"/>
          <a:stretch/>
        </p:blipFill>
        <p:spPr>
          <a:xfrm>
            <a:off x="4597112" y="3681486"/>
            <a:ext cx="2794288" cy="211471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cxnSp>
        <p:nvCxnSpPr>
          <p:cNvPr id="28" name="Straight Arrow Connector 27"/>
          <p:cNvCxnSpPr>
            <a:stCxn id="23" idx="1"/>
          </p:cNvCxnSpPr>
          <p:nvPr/>
        </p:nvCxnSpPr>
        <p:spPr>
          <a:xfrm flipH="1">
            <a:off x="989940" y="4738842"/>
            <a:ext cx="3607172" cy="87657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1" name="Chart 30"/>
          <p:cNvGraphicFramePr>
            <a:graphicFrameLocks/>
          </p:cNvGraphicFramePr>
          <p:nvPr>
            <p:extLst/>
          </p:nvPr>
        </p:nvGraphicFramePr>
        <p:xfrm>
          <a:off x="36586" y="2887041"/>
          <a:ext cx="4306813" cy="32074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6" name="Oval 25"/>
          <p:cNvSpPr/>
          <p:nvPr/>
        </p:nvSpPr>
        <p:spPr>
          <a:xfrm>
            <a:off x="783050" y="5549589"/>
            <a:ext cx="167276" cy="13165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899524" y="3617125"/>
            <a:ext cx="2007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Power difference = </a:t>
            </a:r>
            <a:br>
              <a:rPr lang="en-US" sz="1200" b="1" dirty="0" smtClean="0"/>
            </a:br>
            <a:r>
              <a:rPr lang="en-US" sz="1200" b="1" dirty="0" smtClean="0"/>
              <a:t>dissipated at </a:t>
            </a:r>
            <a:r>
              <a:rPr lang="en-US" sz="1200" b="1" dirty="0" err="1" smtClean="0"/>
              <a:t>multipactor</a:t>
            </a:r>
            <a:endParaRPr lang="en-US" sz="1200" b="1" dirty="0"/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2556933" y="4079816"/>
            <a:ext cx="0" cy="27351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2556933" y="4490777"/>
            <a:ext cx="0" cy="29486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446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 of Stronger Coupling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 Kim, Low-field MP in FRIB QWRs and Its Mitigation, TTC 2022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/>
          </p:nvPr>
        </p:nvGraphicFramePr>
        <p:xfrm>
          <a:off x="1219200" y="1371600"/>
          <a:ext cx="6248400" cy="4421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0785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99728"/>
            <a:ext cx="8991600" cy="857830"/>
          </a:xfrm>
        </p:spPr>
        <p:txBody>
          <a:bodyPr/>
          <a:lstStyle/>
          <a:p>
            <a:r>
              <a:rPr lang="en-US" dirty="0" smtClean="0"/>
              <a:t>Single-stub Matching Element:</a:t>
            </a:r>
            <a:br>
              <a:rPr lang="en-US" dirty="0" smtClean="0"/>
            </a:br>
            <a:r>
              <a:rPr lang="en-US" sz="2800" dirty="0" smtClean="0"/>
              <a:t>Simplified Model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 Kim, Low-field MP in FRIB QWRs and Its Mitigation, TTC 2022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-85454" y="1981200"/>
            <a:ext cx="3976339" cy="3602545"/>
            <a:chOff x="-126675" y="0"/>
            <a:chExt cx="5894420" cy="534031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/>
            <a:srcRect l="30555" r="35139"/>
            <a:stretch/>
          </p:blipFill>
          <p:spPr>
            <a:xfrm>
              <a:off x="78145" y="0"/>
              <a:ext cx="5689600" cy="5340317"/>
            </a:xfrm>
            <a:prstGeom prst="rect">
              <a:avLst/>
            </a:prstGeom>
          </p:spPr>
        </p:pic>
        <p:sp>
          <p:nvSpPr>
            <p:cNvPr id="8" name="TextBox 4"/>
            <p:cNvSpPr txBox="1"/>
            <p:nvPr/>
          </p:nvSpPr>
          <p:spPr>
            <a:xfrm>
              <a:off x="1233846" y="2667000"/>
              <a:ext cx="1934742" cy="456240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>
                  <a:solidFill>
                    <a:srgbClr val="FF0000"/>
                  </a:solidFill>
                </a:rPr>
                <a:t>stub position</a:t>
              </a:r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1176695" y="1771651"/>
              <a:ext cx="6350" cy="201930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8"/>
            <p:cNvSpPr txBox="1"/>
            <p:nvPr/>
          </p:nvSpPr>
          <p:spPr>
            <a:xfrm>
              <a:off x="1284646" y="4197351"/>
              <a:ext cx="1699494" cy="456240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>
                  <a:solidFill>
                    <a:srgbClr val="FF0000"/>
                  </a:solidFill>
                </a:rPr>
                <a:t>stub length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1189395" y="3841751"/>
              <a:ext cx="6350" cy="113030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5"/>
            <p:cNvSpPr txBox="1"/>
            <p:nvPr/>
          </p:nvSpPr>
          <p:spPr>
            <a:xfrm>
              <a:off x="-126675" y="4095750"/>
              <a:ext cx="1112558" cy="775607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>
                  <a:solidFill>
                    <a:sysClr val="windowText" lastClr="000000"/>
                  </a:solidFill>
                </a:rPr>
                <a:t>single </a:t>
              </a:r>
            </a:p>
            <a:p>
              <a:pPr algn="ctr"/>
              <a:r>
                <a:rPr lang="en-US" sz="1400" b="1">
                  <a:solidFill>
                    <a:sysClr val="windowText" lastClr="000000"/>
                  </a:solidFill>
                </a:rPr>
                <a:t>stub</a:t>
              </a:r>
            </a:p>
          </p:txBody>
        </p:sp>
        <p:sp>
          <p:nvSpPr>
            <p:cNvPr id="13" name="TextBox 16"/>
            <p:cNvSpPr txBox="1"/>
            <p:nvPr/>
          </p:nvSpPr>
          <p:spPr>
            <a:xfrm>
              <a:off x="3151544" y="3625851"/>
              <a:ext cx="2455141" cy="456240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>
                  <a:solidFill>
                    <a:sysClr val="windowText" lastClr="000000"/>
                  </a:solidFill>
                </a:rPr>
                <a:t>transmission line</a:t>
              </a:r>
            </a:p>
          </p:txBody>
        </p:sp>
      </p:grpSp>
      <p:graphicFrame>
        <p:nvGraphicFramePr>
          <p:cNvPr id="14" name="Chart 13"/>
          <p:cNvGraphicFramePr>
            <a:graphicFrameLocks/>
          </p:cNvGraphicFramePr>
          <p:nvPr>
            <p:extLst/>
          </p:nvPr>
        </p:nvGraphicFramePr>
        <p:xfrm>
          <a:off x="3932620" y="1448484"/>
          <a:ext cx="5151637" cy="3241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4267200" y="4807705"/>
            <a:ext cx="484619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Strongest coupling condition can be obtained </a:t>
            </a:r>
            <a:br>
              <a:rPr lang="en-US" sz="1600" dirty="0" smtClean="0"/>
            </a:br>
            <a:r>
              <a:rPr lang="en-US" sz="1600" dirty="0" smtClean="0"/>
              <a:t>when (stub position) + (stub length) ~= </a:t>
            </a:r>
            <a:r>
              <a:rPr lang="el-GR" sz="1600" dirty="0"/>
              <a:t>λ</a:t>
            </a:r>
            <a:r>
              <a:rPr lang="en-US" sz="1600" dirty="0" smtClean="0"/>
              <a:t>/4,</a:t>
            </a:r>
          </a:p>
          <a:p>
            <a:endParaRPr lang="en-US" sz="1600" dirty="0"/>
          </a:p>
          <a:p>
            <a:r>
              <a:rPr lang="en-US" sz="1600" dirty="0" smtClean="0"/>
              <a:t>FPC is assumed to be lossless in these simulations</a:t>
            </a:r>
          </a:p>
        </p:txBody>
      </p:sp>
    </p:spTree>
    <p:extLst>
      <p:ext uri="{BB962C8B-B14F-4D97-AF65-F5344CB8AC3E}">
        <p14:creationId xmlns:p14="http://schemas.microsoft.com/office/powerpoint/2010/main" val="250859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9222" y="3998454"/>
            <a:ext cx="3938219" cy="288293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374" r="-1"/>
          <a:stretch/>
        </p:blipFill>
        <p:spPr>
          <a:xfrm>
            <a:off x="4952999" y="922866"/>
            <a:ext cx="3939425" cy="292067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99728"/>
            <a:ext cx="8991600" cy="857830"/>
          </a:xfrm>
        </p:spPr>
        <p:txBody>
          <a:bodyPr/>
          <a:lstStyle/>
          <a:p>
            <a:r>
              <a:rPr lang="en-US" dirty="0"/>
              <a:t>Single-stub </a:t>
            </a:r>
            <a:r>
              <a:rPr lang="en-US" dirty="0" smtClean="0"/>
              <a:t>Matching Element: </a:t>
            </a:r>
            <a:br>
              <a:rPr lang="en-US" dirty="0" smtClean="0"/>
            </a:br>
            <a:r>
              <a:rPr lang="en-US" sz="2800" dirty="0" smtClean="0"/>
              <a:t>Measurements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 Kim, Low-field MP in FRIB QWRs and Its Mitigation, TTC 2022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410923" y="1191212"/>
            <a:ext cx="4015926" cy="3043844"/>
            <a:chOff x="2094205" y="1219200"/>
            <a:chExt cx="5322884" cy="403444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/>
            <a:srcRect l="6344" r="1888" b="2452"/>
            <a:stretch/>
          </p:blipFill>
          <p:spPr>
            <a:xfrm>
              <a:off x="2094205" y="1219200"/>
              <a:ext cx="5322884" cy="4034444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3505200" y="3352800"/>
              <a:ext cx="3911889" cy="1900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/>
          <a:srcRect l="50000" r="10000"/>
          <a:stretch/>
        </p:blipFill>
        <p:spPr>
          <a:xfrm>
            <a:off x="1753948" y="2883857"/>
            <a:ext cx="2865677" cy="2778700"/>
          </a:xfrm>
          <a:prstGeom prst="rect">
            <a:avLst/>
          </a:prstGeom>
        </p:spPr>
      </p:pic>
      <p:pic>
        <p:nvPicPr>
          <p:cNvPr id="2050" name="E6CCB8E1-B6D8-4951-88A6-B3CE8DCF1DC5" descr="IMG_3312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65" t="39518" r="64654" b="27148"/>
          <a:stretch/>
        </p:blipFill>
        <p:spPr bwMode="auto">
          <a:xfrm rot="5400000">
            <a:off x="-273400" y="4660956"/>
            <a:ext cx="2272393" cy="1573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6108017" y="1019332"/>
            <a:ext cx="30636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Regular FPC: Qext = 2.3e6</a:t>
            </a:r>
            <a:endParaRPr lang="en-US" b="1" dirty="0"/>
          </a:p>
        </p:txBody>
      </p:sp>
      <p:sp>
        <p:nvSpPr>
          <p:cNvPr id="24" name="Rectangle 23"/>
          <p:cNvSpPr/>
          <p:nvPr/>
        </p:nvSpPr>
        <p:spPr>
          <a:xfrm>
            <a:off x="5388289" y="4493788"/>
            <a:ext cx="34591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With single stub: Qext = 1.6e5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5334000" y="5867400"/>
            <a:ext cx="36952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(Reduction of Q0 due to normal conducting </a:t>
            </a:r>
            <a:br>
              <a:rPr lang="en-US" sz="1400" dirty="0" smtClean="0"/>
            </a:br>
            <a:r>
              <a:rPr lang="en-US" sz="1400" dirty="0" smtClean="0"/>
              <a:t>structure was taken into account)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7850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72669"/>
            <a:ext cx="8991600" cy="911948"/>
          </a:xfrm>
        </p:spPr>
        <p:txBody>
          <a:bodyPr/>
          <a:lstStyle/>
          <a:p>
            <a:r>
              <a:rPr lang="en-US" dirty="0"/>
              <a:t>Improvement </a:t>
            </a:r>
            <a:r>
              <a:rPr lang="en-US" dirty="0" smtClean="0"/>
              <a:t>of Conditioning Time with </a:t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/>
              <a:t>Single-Stub </a:t>
            </a:r>
            <a:r>
              <a:rPr lang="en-US" dirty="0" smtClean="0"/>
              <a:t>Matching Element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 Kim, Low-field MP in FRIB QWRs and Its Mitigation, TTC 2022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2749628"/>
              </p:ext>
            </p:extLst>
          </p:nvPr>
        </p:nvGraphicFramePr>
        <p:xfrm>
          <a:off x="762000" y="1447800"/>
          <a:ext cx="76962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67126253"/>
      </p:ext>
    </p:extLst>
  </p:cSld>
  <p:clrMapOvr>
    <a:masterClrMapping/>
  </p:clrMapOvr>
</p:sld>
</file>

<file path=ppt/theme/theme1.xml><?xml version="1.0" encoding="utf-8"?>
<a:theme xmlns:a="http://schemas.openxmlformats.org/drawingml/2006/main" name="FRIB3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10_CKG FRIB no-line h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KG FRIB no-line 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KG FRIB no-line h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8">
        <a:dk1>
          <a:srgbClr val="000000"/>
        </a:dk1>
        <a:lt1>
          <a:srgbClr val="FFFFFF"/>
        </a:lt1>
        <a:dk2>
          <a:srgbClr val="1F1DE8"/>
        </a:dk2>
        <a:lt2>
          <a:srgbClr val="007469"/>
        </a:lt2>
        <a:accent1>
          <a:srgbClr val="FC0128"/>
        </a:accent1>
        <a:accent2>
          <a:srgbClr val="CF16CE"/>
        </a:accent2>
        <a:accent3>
          <a:srgbClr val="FFFFFF"/>
        </a:accent3>
        <a:accent4>
          <a:srgbClr val="000000"/>
        </a:accent4>
        <a:accent5>
          <a:srgbClr val="FDAAAC"/>
        </a:accent5>
        <a:accent6>
          <a:srgbClr val="BB13BA"/>
        </a:accent6>
        <a:hlink>
          <a:srgbClr val="F39FD1"/>
        </a:hlink>
        <a:folHlink>
          <a:srgbClr val="7C0F5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RIB PowerPoint Template.pptx" id="{F9D8EFE4-3DAD-43E2-85D0-715CB6229C22}" vid="{1E1D846A-C59C-4820-B358-E1CB3089F23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E9AF9B8BD01A41B75FDB7231BEACFD" ma:contentTypeVersion="" ma:contentTypeDescription="Create a new document." ma:contentTypeScope="" ma:versionID="7258863c31679f08d20673074ad9ff28">
  <xsd:schema xmlns:xsd="http://www.w3.org/2001/XMLSchema" xmlns:xs="http://www.w3.org/2001/XMLSchema" xmlns:p="http://schemas.microsoft.com/office/2006/metadata/properties" xmlns:ns2="23356273-605A-4871-80DA-931833DCCBB9" xmlns:ns3="http://schemas.microsoft.com/sharepoint/v4" targetNamespace="http://schemas.microsoft.com/office/2006/metadata/properties" ma:root="true" ma:fieldsID="d16141bd8666f9537eac76fb92a4c2b6" ns2:_="" ns3:_="">
    <xsd:import namespace="23356273-605A-4871-80DA-931833DCCBB9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Archive_x0020_Date" minOccurs="0"/>
                <xsd:element ref="ns3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356273-605A-4871-80DA-931833DCCBB9" elementFormDefault="qualified">
    <xsd:import namespace="http://schemas.microsoft.com/office/2006/documentManagement/types"/>
    <xsd:import namespace="http://schemas.microsoft.com/office/infopath/2007/PartnerControls"/>
    <xsd:element name="Archive_x0020_Date" ma:index="8" nillable="true" ma:displayName="Archive Date" ma:format="DateOnly" ma:internalName="Archive_x0020_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9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>
  <documentManagement>
    <Archive_x0020_Date xmlns="23356273-605A-4871-80DA-931833DCCBB9" xsi:nil="true"/>
    <IconOverlay xmlns="http://schemas.microsoft.com/sharepoint/v4" xsi:nil="true"/>
  </documentManagement>
</p:properties>
</file>

<file path=customXml/itemProps1.xml><?xml version="1.0" encoding="utf-8"?>
<ds:datastoreItem xmlns:ds="http://schemas.openxmlformats.org/officeDocument/2006/customXml" ds:itemID="{8B76CD61-6042-403B-B3F6-04E51A8FF76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F0D62B1-CA59-4BFC-B77E-16A5FFA4D5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3356273-605A-4871-80DA-931833DCCBB9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4BA702D-F6E6-4314-8945-369A109C75F9}">
  <ds:schemaRefs>
    <ds:schemaRef ds:uri="http://schemas.microsoft.com/office/2006/documentManagement/types"/>
    <ds:schemaRef ds:uri="http://schemas.microsoft.com/sharepoint/v4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23356273-605A-4871-80DA-931833DCCBB9"/>
    <ds:schemaRef ds:uri="http://purl.org/dc/dcmitype/"/>
    <ds:schemaRef ds:uri="http://purl.org/dc/terms/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37052</TotalTime>
  <Words>906</Words>
  <Application>Microsoft Office PowerPoint</Application>
  <PresentationFormat>On-screen Show (4:3)</PresentationFormat>
  <Paragraphs>89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Lucida Grande</vt:lpstr>
      <vt:lpstr>ＭＳ Ｐゴシック</vt:lpstr>
      <vt:lpstr>ヒラギノ角ゴ Pro W3</vt:lpstr>
      <vt:lpstr>Arial</vt:lpstr>
      <vt:lpstr>Calibri</vt:lpstr>
      <vt:lpstr>Cambria Math</vt:lpstr>
      <vt:lpstr>Helvetica</vt:lpstr>
      <vt:lpstr>Wingdings</vt:lpstr>
      <vt:lpstr>FRIB3</vt:lpstr>
      <vt:lpstr>Low-field Multipacting in FRIB Quarter-Wave Resonators and Its Mitigation</vt:lpstr>
      <vt:lpstr>Outline</vt:lpstr>
      <vt:lpstr>Low-field MP in FRIB QWR085 </vt:lpstr>
      <vt:lpstr>Limitation of CW MP Conditioning</vt:lpstr>
      <vt:lpstr>Theoretical Explanation </vt:lpstr>
      <vt:lpstr>Motivation of Stronger Coupling </vt:lpstr>
      <vt:lpstr>Single-stub Matching Element: Simplified Model</vt:lpstr>
      <vt:lpstr>Single-stub Matching Element:  Measurements</vt:lpstr>
      <vt:lpstr>Improvement of Conditioning Time with  the Single-Stub Matching Element</vt:lpstr>
      <vt:lpstr>Discussion</vt:lpstr>
      <vt:lpstr>Conclusion</vt:lpstr>
    </vt:vector>
  </TitlesOfParts>
  <Company>NSCL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FRIB PowerPoint Template</dc:title>
  <dc:creator>Engwall, Hannah</dc:creator>
  <cp:lastModifiedBy>Kim, Sang-hoon</cp:lastModifiedBy>
  <cp:revision>684</cp:revision>
  <cp:lastPrinted>2018-08-17T11:05:44Z</cp:lastPrinted>
  <dcterms:created xsi:type="dcterms:W3CDTF">2014-10-10T17:49:08Z</dcterms:created>
  <dcterms:modified xsi:type="dcterms:W3CDTF">2022-10-10T13:20:33Z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0x01010005E9AF9B8BD01A41B75FDB7231BEACFD</vt:lpwstr>
  </property>
  <property fmtid="{D5CDD505-2E9C-101B-9397-08002B2CF9AE}" pid="3" name="TemplateUrl">
    <vt:lpwstr/>
  </property>
  <property fmtid="{D5CDD505-2E9C-101B-9397-08002B2CF9AE}" pid="4" name="xd_Signature">
    <vt:bool>false</vt:bool>
  </property>
  <property fmtid="{D5CDD505-2E9C-101B-9397-08002B2CF9AE}" pid="5" name="xd_ProgID">
    <vt:lpwstr/>
  </property>
</Properties>
</file>