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9" r:id="rId6"/>
    <p:sldId id="308" r:id="rId7"/>
    <p:sldId id="310" r:id="rId8"/>
    <p:sldId id="307" r:id="rId9"/>
    <p:sldId id="311" r:id="rId10"/>
    <p:sldId id="312" r:id="rId11"/>
    <p:sldId id="313" r:id="rId12"/>
    <p:sldId id="341" r:id="rId13"/>
    <p:sldId id="344" r:id="rId14"/>
    <p:sldId id="326" r:id="rId15"/>
    <p:sldId id="339" r:id="rId16"/>
    <p:sldId id="317" r:id="rId17"/>
    <p:sldId id="340" r:id="rId18"/>
    <p:sldId id="315" r:id="rId19"/>
    <p:sldId id="343" r:id="rId20"/>
    <p:sldId id="345" r:id="rId21"/>
    <p:sldId id="328" r:id="rId22"/>
    <p:sldId id="329" r:id="rId23"/>
    <p:sldId id="330" r:id="rId24"/>
    <p:sldId id="331" r:id="rId25"/>
    <p:sldId id="333" r:id="rId26"/>
    <p:sldId id="334" r:id="rId27"/>
    <p:sldId id="346" r:id="rId28"/>
    <p:sldId id="335" r:id="rId29"/>
    <p:sldId id="336" r:id="rId30"/>
    <p:sldId id="337" r:id="rId31"/>
    <p:sldId id="338" r:id="rId32"/>
    <p:sldId id="258" r:id="rId33"/>
  </p:sldIdLst>
  <p:sldSz cx="9144000" cy="6858000" type="screen4x3"/>
  <p:notesSz cx="7104063" cy="10234613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Stafford" panose="00000400000000000000" pitchFamily="2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ial Unicode MS" panose="020B0604020202020204" pitchFamily="34" charset="-128"/>
      <p:regular r:id="rId4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pos="2880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90F22"/>
    <a:srgbClr val="B5B5B5"/>
    <a:srgbClr val="F5A300"/>
    <a:srgbClr val="000000"/>
    <a:srgbClr val="E950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1098" autoAdjust="0"/>
  </p:normalViewPr>
  <p:slideViewPr>
    <p:cSldViewPr snapToObjects="1">
      <p:cViewPr varScale="1">
        <p:scale>
          <a:sx n="122" d="100"/>
          <a:sy n="122" d="100"/>
        </p:scale>
        <p:origin x="510" y="90"/>
      </p:cViewPr>
      <p:guideLst>
        <p:guide orient="horz" pos="1071"/>
        <p:guide orient="horz" pos="3974"/>
        <p:guide orient="horz" pos="3929"/>
        <p:guide orient="horz" pos="402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1596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7335" y="433552"/>
            <a:ext cx="5597739" cy="43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018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409"/>
              </a:lnSpc>
              <a:defRPr sz="11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7336" y="9589620"/>
            <a:ext cx="1378057" cy="2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fld id="{1D2B8EB1-FC4F-4F3E-9A1C-C35C1BCA7D43}" type="datetime4">
              <a:rPr lang="de-DE" smtClean="0"/>
              <a:t>12. Oktober 2022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75393" y="9589620"/>
            <a:ext cx="4624219" cy="2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14412" y="9589620"/>
            <a:ext cx="693962" cy="29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05DCBBD-7CCF-424B-BA7F-58B872F4E488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365" y="403346"/>
            <a:ext cx="962009" cy="467309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7335" y="200784"/>
            <a:ext cx="6711038" cy="16169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075" tIns="49538" rIns="99075" bIns="49538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7335" y="403344"/>
            <a:ext cx="67110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7335" y="9509661"/>
            <a:ext cx="67110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95692" y="870653"/>
            <a:ext cx="67110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0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3328,'4'6'3600,"0"19"-2878,-3-16-506,2 20 515,-3-22-678,1 0-1,0 0 1,0 0 0,0 0-1,1-1 1,0 1 0,4 9-1,-1-7 48,-1-1-1,-1 1 0,0 1 1,0-1-1,-1 0 0,1 15 1,0 58 100,-2-38-181,-3 85 650,-2-88-283,0 23 204,-4 56-120,3-84-298,-7 105-46,14-53-179,6 21 74,-6-18 351,-2-54-386,1 22 300,-2 53 68,1-97-314,2 22 1,0 2 320,-4 28 706,-1-60-2582,3-5 593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14 0 2976,'0'0'971,"4"25"5252,-9 33-3945,11 183 106,0-117-1856,1 12-235,-7-102-274,-9 48-1,1-29 422,0 68 0,1-22-365,12 58-512,0-81-102,-3-43 7,2 0 1,8 35-1,-10-56 488,0 0 0,-1 20 0,0 0 123,1-10-157,-2-6 70,2-1 0,5 22 1,-6-29-495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69 1 3136,'-4'5'5711,"-9"9"-4665,5-5-539,2-1-313,0-2 1,0 0 0,-13 10-1,12-11-236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115 36 3968,'-6'-1'6188,"-8"-2"-3678,4-1-1790,-34-14 328,13 10-4394,22 7 1954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56 0 2080,'-5'2'7772,"-20"7"-6798,2 1-819,20-9-384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23 1 3904,'-4'17'4407,"0"-6"-3625,-9 59 583,11-62-1487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47 3 2400,'-8'-2'2987,"-10"3"-3314,4 0-1602,7-1 1006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109 9 3232,'-35'-6'6706,"-26"4"-7585,57 2 892,-4 0-477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27 2 1888,'-2'-1'5456,"-1"4"-5233,1 0 0,0 0 1,0 0-1,0 0 0,0 0 0,1 1 1,0-1-1,-1 0 0,0 5 1,0 0-601,-1 2 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68 91 2560,'0'0'832,"-11"-3"4277,7-1-5017,-1 0 0,1 0 0,0 0 1,0-1-1,0 1 0,1-1 0,0 0 0,0 1 0,0-1 0,0 0 0,-2-8 1,0 1-804,-2-1-25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0 140 3808,'5'-6'6050,"12"-8"-4050,-5 4-1240,9-11-1442,-1-1 0,19-26-1,-33 40-262,3-3-265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4320,'4'4'5616,"11"3"-3593,-9-5-878,11 8-5,0 0 0,30 22 0,-9-1-2536,-3 0-6991,-34-30 8238,3 4-2603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2976,'2'5'6550,"3"16"-5890,6 220 4524,-4-133-4199,-5-95-951,9 233 643,-11-193-596,5 215-381,-5-164 126,-2-40 178,4 47-1556,5 19 373,-6-107 1055,-1-12 98,1 1 0,4 23 0,1-5-108,-3-7-4207,-2-21 3264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 0 320,'-1'3'5390,"0"-3"-5346,1 0-1,0 0 1,0 1-1,0-1 1,0 0-1,0 0 1,0 1-1,0-1 0,0 0 1,0 0-1,0 1 1,1-1-1,-1 0 1,0 0-1,0 1 0,0-1 1,0 0-1,0 0 1,0 1-1,0-1 1,1 0-1,-1 0 1,0 0-1,0 1 0,0-1 1,1 0-1,-1 0 1,0 0-1,0 0 1,1 0-1,-1 1 1,0-1-1,0 0 0,1 0 1,-1 0-1,0 0 1,0 0-1,1 0 1,-1 0-1,0 0 0,0 0 1,1 0-1,-1 0 1,0 0-1,1 0 1,-1 0-1,0 0 1,0 0-1,1 0 0,11-2 644,0 0 0,0 2-1,1-1 1,-1 1-1,17 2 1,-19-1-524,-3-1-63,-1 0 1,1 0-1,-1-1 0,8-1 1,1-3-2390,-14 5 1127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0 140 2912,'1'-3'571,"1"0"0,-1 0 0,1 0 0,0 0 1,0 0-1,0 1 0,0-1 0,0 0 0,0 1 0,5-4 0,4-5 187,-4 0-631,0 1 0,-1 0 0,0-1 0,-1 0 0,6-20 0,-7 20-473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11 2816,'0'0'3936,"18"2"-646,4-3-3636,1 0-1,23-6 0,-26 4-719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1 197 3968,'2'-4'5900,"2"-4"-3573,13-27-1749,-16 32-531,1-1 0,0 1 0,-1-1 0,1 1 0,1-1 0,-1 1 0,0 0 0,1 0 0,5-5 0,0 2 90,0 0 0,14-6 0,5-4 86,-22 12-185,1-1-1,-1 0 1,-1 0 0,1 0-1,-1 0 1,0-1 0,0 1-1,0-1 1,5-12 0,-7 15-410,0-2-358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96 169 3904,'-2'-7'8048,"-14"-25"-5270,-2-2-3051,-12-22 452,4 21-7087,22 30 4940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80 3488,'0'-2'337,"1"0"-1,-1 0 1,0 0 0,1 0 0,-1 0-1,1-1 1,0 1 0,0 0 0,0 0-1,0 1 1,0-1 0,0 0-1,0 0 1,1 0 0,-1 1 0,1-1-1,-1 1 1,3-2 0,3-3 42,1 2 1,-1-1-1,13-5 1,10-6-2014,-28 14 952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6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22 3808,'0'0'1227,"20"-4"3844,2 1-2265,29-2 0,-9 3-2204,5-4-3482,-35 5 1984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 3968,'0'0'85,"0"0"-1,0 0 1,0 0 0,0 0 0,0 0-1,0 0 1,0 0 0,0 0-1,1-1 1,-1 1 0,0 0 0,0 0-1,0 0 1,0 0 0,0 0-1,0 0 1,0 0 0,0 0 0,0 0-1,0 0 1,0 0 0,0 0 0,0 0-1,0 0 1,1 0 0,-1 0-1,0 0 1,0 0 0,0 0 0,0 0-1,0 0 1,0 0 0,0 0 0,0 0-1,0 0 1,0 0 0,1 0-1,-1 0 1,0 0 0,0 0 0,0 0-1,0 0 1,0 0 0,0 0 0,0 0-1,0 0 1,0 0 0,0 0-1,1 0 1,6 3 1470,5 6-200,3 4 295,11 14-1,-16-17-1499,-1 0 0,1-1 0,21 15 0,10 1-2854,-36-21 1787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74 0 3072,'-11'5'5058,"-15"8"-2778,-3 1-1405,22-11-800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1 122 3808,'0'0'189,"1"-1"0,-1 0 0,1 1 0,0-1 0,-1 0 0,1 1 0,-1-1 0,1 0 1,-1 1-1,0-1 0,1 0 0,-1 0 0,0 1 0,1-1 0,-1 0 0,0 0 0,0 0 0,0 0 0,3-21 838,-3 16-137,13-63 998,-10 58-1925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107 134 2304,'-2'-1'602,"1"1"0,-1-1 0,1 0 0,-1 0 0,1 0 0,-1 0 0,1-1 0,0 1 0,-2-1 0,-17-27 1680,16 22-2274,0 1-1,-10-13 1,6 12 17,1 0-1,0-1 1,0 0-1,-9-17 1,12 19-25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3808,'10'1'4312,"10"-1"-2987,132 8 2275,-114-8-5515,-29 1 1281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123 84 2976,'-5'-4'6636,"-2"0"-4585,-9-7-1682,-62-43-2775,61 44 1132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102 1 3552,'-2'0'3168,"1"0"-2176,0 1-544,-2 0 448,2 0-480,-4 0 320,2 1-416,-5 1 192,0 2-288,-7 1-64,-1 1-96,-4 1-960,2 1 480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20 8 2240,'0'-2'3044,"0"2"-2995,0 0-1,1 0 0,-1 0 0,0 0 0,0 0 0,0 0 0,0-1 0,1 1 0,-1 0 0,0 0 0,0 0 0,0 0 0,0 0 0,0 0 0,1 0 0,-1 0 0,0 0 0,0 0 0,0 0 0,0-1 0,0 1 0,0 0 0,0 0 0,1 0 0,-1 0 0,0 0 0,0 0 0,0-1 0,0 1 0,0 0 0,0 0 0,0 0 0,0 0 0,0 0 0,0-1 0,0 1 0,0 0 0,0 0 0,0 0 0,0 0 0,0 0 0,0-1 0,0 1 0,0 0 0,0 0 0,0 0 0,0 0 0,0 0 0,0-1 0,-1 1 0,0 4 324,0 1-1,0-1 1,0 0-1,-1 0 1,-2 5-1,-7 11-5528,9-15 2848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3488,'39'5'9459,"-21"-3"-8543,28 3-1,21-9-1702,-23-1-2570,-36 4 2387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 3648,'0'0'207,"0"-1"0,1 1-1,-1 0 1,1 0 0,-1 0 0,1 0 0,-1 0-1,1 0 1,-1 0 0,1 0 0,-1 0 0,1 0 0,-1 0-1,1 0 1,-1 0 0,1 0 0,-1 0 0,1 0 0,-1 0-1,1 1 1,-1-1 0,1 0 0,18 6 694,-16-5-261,15 5 141,31 17-1,-29-14-4234,-13-6 1865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7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38 6 3392,'0'-6'3887,"-2"13"-2345,-30 84-849,28-78-959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139 14 3712,'-3'-2'1696,"-2"-2"-1472,2 2 736,-1 2-576,-7-1 832,0 1-704,-4-1 608,0 1-640,-2-1 160,2 1-352,-6-1-192,3 0-32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1 122 3552,'3'-6'3798,"8"-6"-2210,-2 4-1001,66-76-1302,-65 73 97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4064,'2'1'601,"-1"-1"-1,1 1 1,0-1 0,-1 1 0,1 0-1,-1-1 1,1 1 0,-1 0-1,1 0 1,1 2 0,9 4 775,50 15 523,12 6-5601,-65-24-127,-2 1 1125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151 97 2560,'-13'-9'6437,"-22"-8"-4805,25 13-1793,-1-1 1,0 0-1,1-1 0,0 0 1,1-1-1,0 0 0,-11-10 1,8 4-480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27 1 4480,'-1'6'4096,"-5"11"-4034,5-13 217,-4 15-287,-5 34 0,7-21-3650,2-23 1871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3 114 3648,'-2'0'1664,"2"1"-1472,0-2 1056,0-1-192,1 1-608,0-3 896,2 0-736,-1-3 384,1 0-544,1-6 96,1-1-320,1-4-224,-1 3 0,-1-1-1632,1 4 896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 1 3552,'-1'-1'2289,"6"1"-186,10 2-85,31 12 559,-34-10-2625,0 0 0,0-1 0,0 0-1,13 1 1,35-2-3488,-43-2 2518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 0 3072,'-2'2'1376,"2"1"-1184,0-2 608,0 0-480,0 2 64,0 1-224,-1 0 128,1 2-192,-1 0 96,0 0-96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0 173 3808,'10'-13'4821,"3"-13"-3370,8-45-1742,-6 17-3616,-12 46 2857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4320,'20'4'6295,"-6"-1"-4932,20 4-1293,38 4-1,-60-9-538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8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13 3 4064,'0'-1'1824,"0"0"-1568,0 1 128,0 0-256,0 1 672,0 2-448,-2 1 256,2 1-352,-1 4 192,1 1-224,-2 3-128,0-1-64,0 3 160,1-2-96,-1 2-96,2 0-32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3808,'10'8'5629,"3"3"-4202,78 44 912,-54-34-3670,-28-16 787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2720,'-1'-1'1248,"3"3"-1088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3232,'3'9'6523,"1"19"-6286,-2-12 107,2 3-375,-2-4 249,3 27 0,-6-39-2447,1-2 1077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4 3648,'3'-1'759,"1"0"1,-1 1 0,1-1-1,0 1 1,-1-1-1,7 1 1,83 2 599,-23-1-1897,6-2-2315,-62 1 2032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0 114 2912,'19'-11'5802,"-9"6"-5007,4-6-1253,1-1 1,-2 0-1,1-1 1,20-27-1,-25 31-363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 1 3552,'-1'0'1632,"1"1"-1440,0 0 352,0 1-352,0 1 0,0 2-128,0 1 96,0 1-96,0 3 320,0 2-192,0 0 160,0 0-192,0-2-128,0-1-64,0-1-1312,0-2 736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1 125 3392,'5'0'5898,"8"-6"-4044,14-9-1356,14-11-330,76-44-4960,-101 63 3438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3552,'3'1'688,"1"-1"0,-1 1-1,0-1 1,0 1 0,0 0 0,1 0 0,-1 0 0,0 1 0,-1-1-1,6 4 1,27 20 316,-33-23-833,47 39-21,-16-13-3964,-26-21 2417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 2976,'0'-1'1344,"0"2"-1152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1 128 64,'8'-14'6506,"8"-16"-5074,13-22-1978,-15 27-3262,-11 19 2560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9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 1 2656,'-2'16'6373,"2"-12"-6708,0 1 0,1 0 0,-1 0 0,3 7 0,-1-7-395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33 82 3392,'0'0'1536,"1"-1"-1312,-2 0 416,1 0-384,0 0 736,-1-1-544,-1-2 768,0 0-704,-2-4 320,1 0-480,-3-5-480,1 2 64,-1-5-1568,2 5 896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5 3136,'2'4'1440,"2"-5"-1248,-3 0 160,1 2-224,2-2 1088,0 1-672,1-2 544,1 2-640,0 0 320,0 0-448,3 0-160,0-1-96,4-1-992,1 1 512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4736,'9'2'2144,"5"2"-1856,-7 0 736,0-1-608,2 3 192,1 1-352,1 0 96,-1 1-192,2 2-704,1-2 288,0 1-1248,-1-1 832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37 4320,'6'-3'5935,"23"-3"-3380,3 5-1180,-16 0-1224,0 1-1,-1-2 1,1 0 0,20-4-1,9-7-1387,-31 10 688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4480,'5'4'2016,"4"1"-1728,-4-3 672,1 0-576,2 1 352,1 2-448,1 1-96,-2-1-96,1 2-704,0-1 320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4 1 3712,'-1'1'1696,"-1"2"-1472,2-2 320,0 0-352,0 2 192,2 0-224,-1 0 0,0 1-96,2-1-256,-2 1 96,1 0-1728,1 0 1024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47 2720,'4'1'9872,"22"-4"-8864,-12-1-1079,0 0 0,22-11 0,3-1-1620,-22 11 1003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3648,'26'12'5034,"-6"-3"-3729,23 16-1,-27-14-1613,1-2-1,20 9 0,-17-10-2479,-12-5 1552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3232,'0'0'1035,"15"10"2143,13 3-2879,-24-11-491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8 39 2560,'-1'0'1152,"1"-2"-992,-2 1 1472,1 1-224,1-2-512,-1 0-512,0-1 512,1 1-512,-1-4 288,2 1-384,-2-4-224,1 2-64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0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0 118 3072,'8'-16'4611,"-2"-12"-3628,0 3-844,7-18-3504,-11 37 2277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9 3904,'4'-1'1760,"4"0"-1536,-5 0 800,1 1-608,3-1 128,0 0-352,2-1-512,0 2 128,2-2-2304,1 2 1376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 2912,'3'0'1312,"-1"0"-1152,0-1 128,-1 1-192,1 0 96,1 0-96,-1 0-192,1 0 32,-1 0 32,1 0 32,-1 0 0,1 1 0,-1-1-800,1 2 448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115 43 3488,'-18'-3'4514,"-13"-10"-3030,12 6-1461,-12-6-444,15 6 165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1888,'-1'2'5789,"5"-1"-2602,11 2-1737,28 18-648,-32-17-771,0 1 0,-1 0 0,0 0-1,0 1 1,13 11 0,-13-7 18,0-2-1,1 0 1,0 0-1,0-1 1,1 0-1,-1-1 1,2 0 0,25 9-1,-23-14 161,-7-1-2722,-9 0 1543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139 167 1888,'0'0'613,"-3"-3"3902,-9-8-2438,1 0-1627,0 0-1,0-1 1,1 0 0,-14-20-1,-9-13-478,26 35-67,-8-7-3120,13 15 2512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121 12 3072,'-2'-1'1376,"-3"2"-1184,1-1 672,1 1-512,-3-1 192,0 1-288,-3-2-32,2 1-128,-2-1 352,1 0-224,-2-2 32,3 3-160,-5-3 0,3 2-32,-3-2-416,1 3 224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70 0 3072,'0'0'976,"-6"2"3411,-20 3-3884,22-4-739,0 0 0,1 1 0,-1-1 0,1 0 0,-1 0 0,1 1 0,-6 4 0,6-2-542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0 115 2496,'0'-2'608,"1"0"0,-1-1 0,1 1 0,0 0 0,0 0 1,0 0-1,1-3 0,3-5 164,7-22-63,-8 22-1296,0 0 1,4-17-1,-8 24-1418,0 1 608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49 32 3072,'-1'0'403,"-1"-1"1,0 1-1,0 0 1,1-1-1,-1 1 0,0-1 1,1 0-1,-1 1 1,1-1-1,-1 0 0,1 0 1,-3-2-1,-16-14-3137,19 16 2336,-3-3-690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0 128 4800,'4'-5'9632,"14"-10"-6511,9-10-3315,-19 16 280,-1-1-1,9-14 0,-13 18-1090,-1 1 0,1 0 1,-1 0-1,1-6 1,-1 4-932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1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7 4384,'0'0'179,"0"1"1,1-1-1,-1 0 1,0 1-1,0-1 1,0 0 0,0 0-1,1 1 1,-1-1-1,0 0 1,0 0-1,1 0 1,-1 1-1,0-1 1,0 0-1,1 0 1,-1 0-1,0 0 1,1 0-1,-1 1 1,0-1-1,0 0 1,1 0-1,-1 0 1,0 0-1,1 0 1,-1 0 0,0 0-1,1 0 1,-1 0-1,0 0 1,1 0-1,-1 0 1,0 0-1,1 0 1,-1 0-1,0-1 1,1 1-1,20-5 518,-12 3 426,13 0 287,0 0 0,31 2 0,-21 1-3144,-19-1 881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5824,'2'3'5318,"1"16"-4023,1 62-1151,-4-70-565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1888,'1'0'6976,"21"21"-3776,-21-19-3360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57 4800,'0'0'1557,"4"-3"1981,16-9-2121,18-20-297,-27 22-1040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108 45 3328,'0'0'1061,"-23"-4"2192,12 1-3082,0-1 0,1 0-1,-1 0 1,1-2 0,-11-6-1,10 5-292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0 105 3488,'8'-10'5795,"-2"4"-4476,4-8 368,11-17 231,-20 28-2127,1 0 0,-1 0 0,0 0 0,0 0 0,-1 0 0,1-1 0,-1 1 0,1 0 0,-2-5 0,1 0-644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59 62 3072,'0'0'1568,"-1"0"-864,-1 0 160,0-1 32,1 0-480,-3-3 768,2 0-672,-4-4 416,2 2-576,-4-5 192,1 3-320,-4-3-64,0 4-96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1 135 4800,'1'-1'7144,"3"-3"-3732,9-16-2554,-12 18-177,27-43-1125,-2-1-3885,-22 39 3156,2-2-304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5 172 2720,'-3'0'5137,"3"0"-5125,0 0 0,0 0 0,0 0 0,0 0 0,0 0 0,0 0 0,-1 0 0,1 0 0,0-1 0,0 1 0,0 0 0,0 0 0,0 0 0,0 0 0,0 0 0,0 0 0,0 0 0,0 0 0,0-1 0,0 1 0,0 0 0,0 0 0,0 0 0,0 0 0,0 0 0,0 0 0,0 0 0,0-1 0,0 1 0,0 0 0,0 0 0,0 0 0,0 0 0,0 0 0,0 0 0,0 0 0,0 0 0,0-1 0,0 1 0,1 0 0,-1 0 0,0 0 0,0 0 0,0 0 0,0 0 0,0 0 0,0 0 0,0 0 0,0 0 0,1 0 0,-1 0 0,0 0 0,0 0 0,0 0 0,0 0 0,0 0 0,0 0 0,1 0 0,8-24 2150,-7 15-1768,1 1 0,7-14 0,0 7 122,-4 6-425,0-1 1,-1 1 0,0-1 0,0 0 0,5-17 0,-10 24-406,2-4 70,1 3-3161,-3 4 2392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85 53 4800,'-4'-4'6228,"-18"-14"-4094,-30-8-2379,45 22-64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76 41 3232,'-7'-1'8221,"-27"-10"-7557,29 9-1220,1-1 1,1 0-1,-1 1 1,0-1-1,-3-5 1,-1 0-1189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2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15 58 2560,'-1'0'276,"0"0"0,1 0 0,-1 0 1,0 0-1,0 0 0,1 0 0,-1 0 0,0 0 0,1 0 1,-1 0-1,0 1 0,1-1 0,-1 0 0,0 0 1,1 1-1,-1-1 0,0 0 0,1 1 0,-1 0 0,3 1 1210,8-4-714,73-17 1563,-53 13-2777,-1 1-1,36-15 1,-52 13-2068,-9 4-1065,0 1 1127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33 40 2720,'0'-3'5957,"-9"-10"-5621,-10-5-2192,15 13 779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2720,'20'13'5264,"-15"-9"-5017,-1-1 0,1 0 0,0 0 1,0-1-1,0 1 0,0-1 0,0 0 0,0-1 1,1 1-1,7 1 0,-6-2-306,0 1-1,0 0 1,0 0 0,-1 1-1,1 0 1,6 4 0,-8-4-213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77 3136,'4'-4'4681,"10"-7"-4316,-8 5-158,6-7 5,16-19 0,-24 27-855,0-1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75 3072,'12'-6'6858,"12"-6"-6580,-17 7-213,0 0 1,1 0-1,-1 1 1,13-5 0,-11 5-139,0-1 0,-1 1 1,11-9-1,-14 11-3484,-3 2 2405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2304,'8'20'6280,"-3"5"-4573,-5-19-1733,1 0-1,0 0 1,1 0-1,-1 0 1,1 0-1,1 0 1,-1 0 0,5 6-1,1-1-2117,-8-9 1371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32 2720,'11'-5'4141,"10"2"-2712,-18 3-1133,9-2-17,-1 0-1,22-8 0,0 1-3545,-32 9 2297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94 103 2912,'0'0'923,"-3"-8"2941,-3-8-2310,-4 5-1321,1 1 1,-1 1-1,-12-10 1,3 2-443,5 4 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172 151 4064,'-3'-5'6581,"-9"-5"-4600,3 1-1183,-21-25 603,24 26-1419,-1-1 0,-1 2 0,1-1 0,-18-13 1,-4 4-1152,-1-2-3924,24 15 3307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 52 3392,'-3'0'1536,"5"-1"-1312,-2 0 992,0-1-320,2 1-480,-2-3 256,0 3-384,-1-3 352,0 0-384,-1-4 384,0 2-384,0-5-256,0 3-32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126 63 3552,'-1'1'1632,"-2"-1"-1440,-1-1 768,4 1-576,-5-2 416,0 1-480,-5-1 256,2 1-320,-3-2-224,1 0-32,-3-2 64,3 0-32,-3-5-288,4 2 128,-4-4-1920,2 2 1120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3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8 94 2976,'-1'-2'368,"0"0"0,0 0-1,1 0 1,0-1 0,-1 1 0,1 0 0,0 0 0,0 0 0,0-1-1,1-1 1,-1-8 604,-1-10-233,-1-7-4005,1 24 2247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41 4320,'4'-2'4278,"22"-5"-2967,-19 6-1412,0 0 1,-1-1-1,1 0 0,0 0 0,-1-2 1,1 1-1,-1 0 0,9-6 0,-13 6-2475,-2 2 758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73 24 2976,'-1'0'1344,"-1"0"-1152,1 0 256,2 0-288,-2 0 352,0 0-288,-2-2 448,0 1-384,-4-1 352,2 0-352,-7-2-160,1 1-64,-3-2 0,1 1-32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38 92 4224,'-2'-4'1920,"0"-3"-1664,0 3 480,2 2-448,-2-3 608,0 1-512,-2-3 352,1 2-416,-2-3-160,2 1-96,0-4-512,0 4 256,-1-5-1472,2 3 928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104 126 2816,'-8'-14'3826,"-14"-15"-2655,21 28-1112,-8-10 238,-45-53 1742,52 62-2275,2 2 167,0-1-1,0 1 1,0 0-1,0-1 1,0 1-1,0 0 1,-1 0 0,1 0-1,0-1 1,0 1-1,0 0 1,-1 0-1,1 0 1,0-1-1,0 1 1,-1 0-1,1 0 1,0 0-1,0 0 1,-1-1-1,1 1 1,0 0-1,0 0 1,-1 0 0,1 0-1,0 0 1,-1 0-1,1 0 1,0 0-1,-1 0 1,1 0-1,-1 0 1,1 2-1339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3648,'1'3'504,"-1"-1"0,1 1 0,0-1 0,0 1 0,0-1 0,0 1 0,0-1-1,0 0 1,1 1 0,0-1 0,-1 0 0,1 0 0,0 0 0,4 3 0,7 5-430,17 12 0,-18-13-27,-5-4-767,-1 0 214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84 13 4224,'0'0'131,"1"0"1,-1 0-1,0 0 0,1-1 1,-1 1-1,1 0 0,-1 0 1,0 0-1,1 0 0,-1 0 1,1 0-1,-1-1 0,0 1 1,1 0-1,-1 0 0,0 0 1,1-1-1,-1 1 0,0 0 1,0 0-1,1-1 0,-1 1 1,0 0-1,0-1 1,1 1-1,-1 0 0,0-1 1,0 1-1,0 0 0,1-1 1,-1 0-112,0 1 1,-1 0-1,1 0 1,0-1-1,0 1 1,0 0-1,0 0 1,0 0-1,0-1 1,0 1-1,0 0 1,0 0-1,0 0 1,-1 0-1,1-1 1,0 1-1,0 0 1,0 0-1,0 0 1,0 0-1,-1 0 1,1-1-1,0 1 1,0 0-1,0 0 1,-1 0-1,1 0 1,0 0-1,0 0 1,-1 0-1,1 0 1,0 0-1,0 0 1,0 0 0,-1 0-1,1 0 1,0 0-1,0 0 1,-1 0-1,1 0 1,0 0-1,0 0 1,0 0-1,-1 0 1,1 0-1,0 0 1,0 0-1,0 0 1,-1 1-1,1-1 1,0 0-1,0 0 1,0 0-1,-1 0 1,-29 15 189,23-11-741,1-1-1,-1 1 0,0-2 0,-13 5 1,13-5-397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60 111 3488,'2'-33'5877,"-3"29"-5729,0 1-1,0-1 1,0 1-1,0-1 0,0 1 1,-1 0-1,1 0 1,-1 0-1,0-1 1,-3-3-1,-1 1-499,1 1 0,-1 0 0,-11-9-1,8 8-265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154 0 3328,'0'1'1504,"-4"2"-1312,1-2 448,1 1-384,-6 1 192,1 1-288,-7 0-128,0 2-64,-4 0 32,1 2 0,-1-1-640,2 0 352,-1 0-2432,1 0 1504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3392,'0'0'1088,"25"0"8384,39 4-8006,-28-1-729,-27-2-569,1-1-1,-1 1 1,19-2 0,-25 1-134,0 0-1,1 0 1,-1 0-1,1 1 1,-1-1-1,0 1 1,4 2-1,19 1 696,-22-4-568,-3 0-280,0 0 1,0 0-1,0 0 1,0 0-1,0 0 1,0 0-1,-1 0 1,1 0-1,0 0 1,0 0-1,0 1 0,0-1 1,0 0-1,0 1 1,0-1-1,-1 0 1,2 1-1,-1 0-755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263 165 3552,'0'0'91,"0"0"0,0 0 0,0 0 0,0 1 0,1-1 0,-1 0 0,0 0 0,0 0 1,0 0-1,0 0 0,1 0 0,-1 0 0,0 0 0,0 0 0,0 0 0,1 0 0,-1-1 0,0 1 0,0 0 0,0 0 0,0 0 0,1 0 0,-1 0 1,0 0-1,0 0 0,0 0 0,0 0 0,0-1 0,1 1 0,-1 0 0,0 0 0,0 0 0,0 0 0,0 0 0,0 0 0,0-1 0,0 1 0,0 0 63,1 0 0,-1-1-1,0 1 1,0 0-1,0 0 1,1-1 0,-1 1-1,0 0 1,0 0-1,1 0 1,-1-1-1,0 1 1,1 0 0,-1 0-1,0 0 1,0 0-1,1 0 1,-1 0 0,0 0-1,1 0 1,-1-1-1,0 1 1,1 0-1,-1 0 1,0 0 0,1 0-1,-1 0 1,1 1-1,-23-13 1453,13 5-1489,0 1 0,-12-6 0,12 8 126,1-1 0,1 0-1,-15-11 1,17 12-241,-1 0 1,0 0-1,0 0 0,0 1 0,-11-5 0,10 6 82,1-2 0,-1 1 0,0-1-1,-10-8 1,-9-5 210,21 15-206,1 0 1,0-1 0,0 1 0,0-1 0,-3-3 0,6 5-135,0 1 0,1-1 0,-1 1 0,1-1-1,-1 1 1,0 0 0,1 0 0,-1-1 0,1 1 0,-1 0 0,0 0 0,0-1 0,1 1 0,-1 0 0,0 0-1,1 0 1,-1 0 0,0 0 0,0 0 0,0 0 0,-7 0-5791,5 0 3005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4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96 2912,'8'-6'4256,"12"-14"-2885,-4 4-1174,3 2 474,-15 11-539,-1 1-1,1 0 0,-1-1 0,0 0 1,0 0-1,0 0 0,0 0 0,0 0 0,2-5 1,-5 8-156,0 0 0,0 0 0,0 0 1,0 0-1,0 0 0,1 0 1,-1 0-1,0 0 0,0-1 0,0 1 1,0 0-1,0 0 0,0 0 0,0 0 1,0 0-1,0-1 0,1 1 0,-1 0 1,0 0-1,0 0 0,0 0 1,0-1-1,0 1 0,0 0 0,0 0 1,0 0-1,0 0 0,0 0 0,0-1 1,0 1-1,0 0 0,-1 0 0,1 0 1,0 0-1,0-1 0,0 1 1,0 0-1,0 0 0,0 0 0,0 0 1,0 0-1,0 0 0,-1-1 0,1 1 1,0 0-1,0 0 0,0 0 1,0 0-1,0 0 0,-1 0 0,1 0 1,0 0-1,0 0 0,0 0 0,0 0 1,-1 0-1,1 0 0,0 0 0,0 0 1,-2 0-569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3392,'8'4'6573,"2"11"-5196,-2-4 22,-2-6-1087,0 0 0,1-1 0,0 1 0,-1-1 0,1-1 0,1 1 0,-1-1 0,0 0 0,1 0 0,0-1 0,12 2 0,-20-4-368,0 0-1,0 0 1,0 0 0,0 0 0,0 0 0,0 0-1,0 0 1,0 0 0,0 0 0,0 0-1,-1 1 1,1-1 0,0 0 0,0 0 0,0 0-1,0 0 1,0 0 0,0 0 0,0 0-1,0 0 1,0 0 0,0 0 0,0 0 0,0 0-1,0 0 1,0 0 0,0 1 0,0-1-1,0 0 1,0 0 0,0 0 0,0 0 0,0 0-1,0 0 1,0 0 0,0 0 0,0 0-1,0 0 1,0 0 0,0 0 0,0 1 0,0-1-1,0 0 1,0 0 0,0 0 0,0 0-1,0 0 1,-1 0-642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58 2560,'2'-2'4849,"29"-23"-594,-29 23-4423,0 0 0,0-1 1,-1 0-1,1 0 0,-1 0 0,0 0 1,0-1-1,1-4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 4 2976,'-2'-1'5615,"2"0"-3347,9-1-82,4 3-941,1 0 1,22 6-1,-7-2-896,-13-2 53,0 1 0,-1 1 0,1 0 0,21 11 1,-34-14-323,15 6 109,1-1 0,-1-1 1,29 7-1,-32-6-232,-19-9-5876,1 0 3871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2816,'0'0'917,"4"18"2224,6 76-837,-4-7-1952,1-16-192,-7 15-186,1-20 129,2 31 530,4 4-921,-5-64 247,-2-1 0,-10 70 0,-2-42 94,7-46-74,1 2 0,1-1-1,-1 20 1,3 127 736,6-13-379,1-32 186,0-63-154,0 30 336,-7-85-784,1-3 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90 102 480,'-21'-17'5271,"-9"-21"-3777,20 24-1322,-15-15 0,22 25-209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1 167 3904,'3'-2'6968,"-1"-1"-6712,1 1 1,-1-1-1,0 0 0,0 0 1,3-4-1,-1-4 2,-1 1-1,1-1 0,-2-1 1,0 1-1,-1 1 0,0-2 1,-1-13-1,5 10 226,-4 14-575,0 0 0,-1-1 0,1 1 0,-1 0 0,1 0-1,-1 0 1,0 0 0,1-1 0,-1 1 0,0 0 0,0 0-1,0-1 1,0 1 0,0 0 0,0 0 0,0-1-1,-1 1 1,1 0 0,-1-1 0,0 0-601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4 4160,'6'0'7487,"20"-2"-4606,-2 1-906,43 2 1,-18 1-2856,-47-2 304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39 0 4064,'-4'21'6564,"-10"18"-4103,8-24-2394,1 0 0,-5 23 0,11-29-1277,0-7 554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29 2976,'2'-2'7089,"3"-4"-4976,-4 4-2078,0 0 1,-1 1 0,1-1 0,0 0-1,-1 0 1,1 0 0,0-3 0,0 2-4180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2912,'4'0'5272,"9"4"-2086,-7-2-1916,19 5 713,-17-3-1557,0-2 0,0 0 0,0 0 0,0-1-1,11 1 1,-11-1-1525,-5 0-1371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3712,'0'0'1685,"7"4"3533,7 5-3209,-1-2-940,-10-5-999,1 0 0,-1 0-1,1 0 1,6 2 0,-9-4-1206,0 0 294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15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3488,'0'0'1115,"15"13"3898,-12-9-4640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3904,'9'6'7877,"11"5"-4272,-8-9-3617,-6-2-2488,-5 0 1050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0 138 1888,'11'-6'5605,"22"-14"-4656,-23 14-651,0-1-1,-1 0 0,0 0 0,0-1 0,-1 0 0,9-11 0,-7 8-201,-10 10-105,24-22 727,-22 21-750,-1 1 0,1 0-1,0-1 1,0 1-1,-1 0 1,1 0 0,0 0-1,0 0 1,0 0 0,0 1-1,0-1 1,1 0 0,2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 2816,'0'1'955,"2"-2"459,-2 1-1286,0 0 0,0-1 0,0 1 0,0 0 0,0 0-1,0 0 1,0 0 0,0 0 0,0 0 0,0 0 0,0 0 0,1 0 0,-1-1-1,0 1 1,0 0 0,0 0 0,0 0 0,0 0 0,0 0 0,1 0-1,-1 0 1,0 0 0,0 0 0,0 0 0,0 0 0,0 0 0,0 0 0,1 0-1,-1 0 1,0 0 0,0 0 0,0 0 0,0 0 0,0 0 0,1 0-1,-1 0 1,0 0 0,0 0 0,0 0 0,0 1 0,0-1 0,0 0 0,0 0-1,1 0 1,-1 0 0,0 0 0,0 0 0,0 0 0,0 0 0,0 0-1,0 1 209,7 12 6203,22 1-5766,20-2-122,-32-8-531,-15-4-95,1 0 0,-1 0 1,0 1-1,0-1 0,0 1 0,0-1 0,0 1 1,0 0-1,0 0 0,0 0 0,0 0 1,2 1-1,1 2-72,-3-4-1204,-4-4-2768,-1 0-2488,0-1 1910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4160,'0'-1'1856,"1"4"1824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6 3808,'0'-1'2491,"1"-2"2335,-1 2-4756,1 1 1,0 0-1,-1 0 0,1 0 0,-1 0 0,1 0 0,0 0 1,-1 0-1,1 0 0,0 0 0,-1 0 0,1 0 0,-1 0 1,1 1-1,0-1 0,-1 0 0,1 0 0,0 1 0,9 2 124,-1 0-1,0 1 0,0 0 1,0 1-1,0-1 0,-1 2 1,1-1-1,-1 1 0,-1 0 1,1 1-1,11 13 0,-8-10 55,-5-6-440,-5-4 172,-1 0-1,0 0 1,0 0 0,0 0 0,0 0-1,0 0 1,0 0 0,0 0 0,0 0-1,0 1 1,0-1 0,0 0 0,0 0 0,0 0-1,0 0 1,0 0 0,1 0 0,-1 0-1,0 0 1,0 0 0,0 0 0,0 0-1,0 0 1,0 0 0,0 0 0,0 0 0,0 0-1,0 0 1,0 0 0,0-1 0,0 1-1,1 0 1,-1 0 0,0 0 0,0 0 0,0 0-1,0 0 1,0 0 0,0 0 0,0 0-1,0 0 1,0 0 0,0 0 0,0 0-1,0 0 1,0 0 0,0 0 0,0 0 0,0 0-1,0 0 1,0-1 0,0 1 0,0 0-1,0 0 1,0 0 0,0-1-625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1 106 2560,'0'-8'5396,"1"-3"-3639,1-18-1764,-5-25 530,3 50-262,1 6-13,4 2-2272,-4-4 1630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34 2304,'0'-1'7044,"6"-4"-6296,0 0-363,-4 2-131,0 1 0,1 0 1,-1 0-1,1 0 1,-1 0-1,1 0 1,0 0-1,0 1 1,0-1-1,4-1 1,-8 4-1615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7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16 88 1664,'0'1'953,"1"-1"1,0 1-1,0-1 1,0 0-1,0 1 0,-1-1 1,1 1-1,0 0 1,0-1-1,-1 1 0,1 0 1,0 0-1,-1-9-768,-1 1 0,-4-14 0,1 5-73,3 9-117,1 3 26,-1 1-1,0-1 1,1 1-1,-1-1 1,-1 1-1,-1-5 1,-4 0-432,7 8 102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3232,'2'5'10317,"7"5"-7387,51 21-2763,9 6-51,-59-32-122,0 0-1,0-1 0,0 0 1,1 0-1,-1-1 1,1 0-1,12 1 1,20 5 133,12 9 801,-34-11-577,-17-6-317,0 0-1,0 0 0,0 0 1,0 1-1,0 0 1,-1-1-1,7 5 0,-8-5-2564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3968,'0'0'2101,"5"6"1871,5 6-3235,-7-8-543,0 0 0,0 0 0,-1 1 0,1-1 0,-1 1 0,3 4 0,9 20-1397,-13-27-210,0 0 437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2976,'0'0'971,"0"3"2839,-1 11-3663,1 7 671,3 95-212,3-39-574,-6-67 3,1 0 0,3 11-1,1 11-106,3 129 24,-11 59 218,0-99-292,2-112 70,-4 114 104,5-50 79,4 195-710,2 0 1875,-6-266-1680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 3136,'3'-1'8605,"-1"1"-7534,6 4-102,22 8 1346,-30-12-2337,-1-1-980,1 1 618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70 1472,'3'-7'8231,"0"0"-7873,2 1 0,-1-1 0,10-11 1,-10 15-385,0 0 0,0 1 0,0 0 0,0-1 0,0 1 0,1 0 0,8-2 0,0 0-246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14 2912,'3'-1'6801,"2"1"-3361,16 0-3148,-14 0 375,125-5 917,-96 3-1195,-19 1-122,-10 0-192,0 1-1,0 0 1,0 0-1,0 0 1,11 2-1,-24-5-10175,1 1 6507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12 1 2080,'-1'0'167,"1"0"-1,-1 0 1,1 0 0,0 0-1,-1 0 1,1 0 0,-1 0-1,1 0 1,0 0 0,-1 0-1,1 0 1,0 0 0,-1 0 0,1 1-1,-1-1 1,1 0 0,0 0-1,-1 0 1,1 0 0,0 1-1,-1-1 1,1 0 0,0 0-1,0 1 1,-1-1 0,1 11 442,0-9-432,14 131 2415,1 9 58,-15-92-2424,0-25 101,5 37 0,1-24-268,-1 58 0,-7 63-11,2-152-59,-5 149 102,-4-12-209,8-111 242,2-21-142,-2 0 1,0 0-1,-2 13 1,-7 22-47,-2 57 0,9-8 442,4-56-58,1-25-144,-2-1 0,0 1 0,-3 20 0,2-25-309,1-8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3136,'2'4'831,"0"1"1,0-1 0,0 1-1,0-1 1,0 8-1,0-4-503,9 41 1148,7 93 0,-16-115-1287,2 5 473,1 45-108,3-4 220,-2 73-348,1 41-1066,-1-109 603,-7 59 64,-2 30-33,0-27 220,-3-46 164,3-50 369,2 18-592,0-59-694,-1-4-1632,1 0 913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115 101 2560,'-45'-38'4460,"-21"-21"-4024,63 55-468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8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148 145 2816,'-13'-12'2461,"-22"-17"0,24 20-2309,0 0 0,0-1 0,-14-16 0,16 14-93,-19-21-1883,24 28 555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142 124 2976,'-12'-13'3461,"-2"-1"-3077,-21-14-135,-42-36 78,74 61-866,2 1 241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1 149 3392,'3'-9'4940,"6"-10"-3742,6-2-18,-13 19-1066,0 0 0,0-1 0,0 0 0,0 1 0,0-1 0,-1 0 0,1 0 0,-1 0 0,1-3 0,4-14 586,-3 12-511,-1 0-1,0 0 1,0 0-1,0-9 1,-2 17-306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 3392,'0'0'1088,"8"0"3352,10-1-2960,-2 0-495,0 1 0,15 2 1,-18-2-732,1 1 0,-1-1 1,24-2-1,-31 3-1513,-4-1 529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2144,'1'34'5653,"1"18"-3748,2 36-2013,3-28 114,4 75-76,-7 72-36,-2-155-30,0 20 74,-3-2 97,0 19 320,-2 5 93,-3 86-523,6 23 70,-2-58 890,1-84-656,2-58-2271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3712,'5'3'1239,"-1"1"-1,1-1 1,0-1 0,10 5 0,-9-4-1086,-1-1 0,1 1 1,0 0-1,-1 1 1,10 7-1,35 49 1505,-38-45-1545,-11-14-48,0 1-1,0-1 1,1 0 0,-1 0 0,0-1 0,1 1-1,-1 0 1,1 0 0,-1-1 0,1 1-1,0 0 1,-1-1 0,3 1 0,-2-1-129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0 159 2560,'6'-4'7986,"0"-7"-5014,4-17-3640,-5 14 1967,0 5-1160,0 0 0,0 1 0,1 0 0,0 0 0,0 0 0,1 1 0,0-1 0,0 1 0,12-8 0,-10 8 135,-3 0-2013,-5 6 817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4224,'15'5'6355,"-2"0"-4038,-7-2-1770,1-1 0,-1 0 0,1 0 1,-1-1-1,14 2 0,-13-3-445,-1 1-1,1 0 1,-1 0-1,0 1 1,1 0-1,-1 0 1,6 3-1,9 4-44,-6-3-7068,-14-5 5198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46 94 4480,'-16'-24'5632,"3"-7"-3965,11 24-1612,-1-1 1,-6-11 0,7 14-98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1 131 1824,'0'-1'459,"0"1"0,0-1 0,0 1 0,0-1 0,1 1-1,-1-1 1,0 1 0,0-1 0,1 1 0,-1 0 0,0-1 0,1 1 0,-1-1 0,0 1 0,1 0 0,-1-1-1,1 1 1,-1 0 0,1-1 0,15-6 2160,16-2-2144,-20 6-217,1 0 0,-1-1 1,0 0-1,-1-1 0,1-1 1,-1 1-1,0-2 0,10-7 1,-10 8-110,0 0 0,0 0 1,0 1-1,15-4 0,20-9-1194,-42 15-1904,-2 2 1520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4224,'0'0'1365,"3"4"3954,6 14-3459,-1 1-504,-7-14-1185,1 0 0,1 0 0,-1 0 0,1 0 0,0 0 1,0-1-1,5 7 0,-1-5 5,-1 0 1,1 0-1,8 5 1,-12-9-318,0 0 1,1 0-1,-1-1 0,0 1 0,6 1 1,10-1-3631,-18-2 2523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9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 73 1888,'0'0'613,"-2"3"2646,4-8 903,0 3-4034,0 0 1,0 0-1,0 0 0,0 0 1,0 0-1,0 0 0,1 1 1,3-3-1,15-3 202,32-6 0,16-4 823,-57 14-881,-10 2-392,1 1 1,-1-1 0,1 1-1,-1-1 1,0 0-1,1 0 1,-1 0-1,0 0 1,4-3 0,-8 4-2553,0 0 1568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100 107 2976,'-6'-2'3151,"5"2"-2994,1 0 0,-1 0 0,0 0 1,0-1-1,1 1 0,-1 0 0,0 0 0,0-1 1,1 1-1,-1 0 0,0-1 0,1 1 1,-1-1-1,0 0 0,-3-4 250,-1 0-1,1 0 1,0-1-1,-3-6 1,4 6-353,-1 0 0,0 1 0,0-1 1,-7-7-1,-14-10-2075,17 16 901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0 133 2496,'5'-4'7021,"23"-11"-4176,-15 11-2350,0-1-1,0-1 1,0 0-1,-1 0 1,0-1-1,12-10 1,-9 6-895,0 0 0,16-8 0,-22 14-1227,0 1 1,17-6-1,-19 8-2528,-1 2 1254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4224,'14'4'5282,"4"0"-3383,-13-3-1656,19 4 320,4 1-375,55 4-1,-76-9-613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1824,'0'20'5096,"2"1"-4124,1 23-1126,-1-3 451,9 44-1,-3-25-243,-1 56 5,-3 34-122,9 96 86,-10-142 84,-10 49-84,5-78-129,1 0 128,-3 34 22,4-87 9,-3 72-125,0-21 94,0-6 1094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76 3648,'34'-12'6613,"1"3"-4739,-18 5-1651,30-11 0,18-15-2884,-54 25 1733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0 131 2496,'1'-8'943,"1"1"-1,0 0 1,0 0 0,1 0 0,0 0 0,7-11-1,29-35-2303,-32 43 373,-2 3-94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0 200 2720,'1'-2'579,"-1"1"-1,1-1 1,0 0 0,-1 1-1,1-1 1,0 0 0,0 1-1,0-1 1,0 1 0,1-1-1,0-1 1,21-19-219,-18 17 181,66-57 1268,21-21-989,-87 76-2930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295 1 2720,'-1'0'264,"1"1"0,-1 0-1,0-1 1,1 1 0,-1-1 0,0 1 0,1-1 0,-1 0-1,0 1 1,0-1 0,0 0 0,0 1 0,1-1 0,-1 0-1,0 0 1,0 0 0,-1 0 0,-23 3 1179,12-3-1017,-118 17 311,44-12-4647,64-4 2225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2976,'0'0'3248,"8"19"-1131,-2 7-1488,-4-17-348,0-1 0,1 2 0,-1-2 0,2 1 0,4 7 0,-7-15-570,12 19 1226,-4-11-1905,2-6-4525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3712,'1'0'352,"0"0"-1,1 1 1,-1-1 0,0 0-1,1 0 1,-1 1-1,0-1 1,1 1 0,-1 0-1,2 0 1,8 3 345,18-2 519,0 0 0,45-4 0,-67 2-1220,2-1-156,1 1-1,15 0 1,-21 1-112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0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1728,'0'0'560,"20"7"3450,31 10-1186,-31-11-1833,33 14 0,-51-19-2042,0 0 310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1 154 4064,'0'0'181,"1"0"0,-1 0 0,1 0 0,-1-1 1,1 1-1,-1 0 0,0 0 0,1-1 0,-1 1 0,0 0 0,1 0 0,-1-1 1,0 1-1,1 0 0,-1-1 0,0 1 0,0 0 0,1-1 0,-1 1 0,0-1 1,0 1-1,0 0 0,1-1 0,4-15 477,-1 4-122,6-4 400,1 0 0,21-21 0,4-8-3413,-32 40 1117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87 4320,'1'0'162,"-1"1"0,1-1 1,-1 0-1,1 1 0,-1-1 0,1 0 0,0 0 1,-1 1-1,1-1 0,-1 0 0,1 0 1,0 0-1,-1 0 0,1 0 0,0 0 1,-1 0-1,1 0 0,0 0 0,-1 0 0,1 0 1,-1 0-1,1 0 0,0 0 0,-1-1 1,1 1-1,0 0 0,-1 0 0,1-1 1,18-8 908,-6 0-732,0 2 0,1 0 0,0 0-1,1 1 1,0 0 0,29-6 0,96-11-727,-123 22 116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0 101 3808,'8'-4'1357,"1"0"-1,14-6 1,9-3 359,-3 0-1841,0 1 0,1 2-1,0 0 1,1 2 0,45-6-1,-61 12-652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2976,'0'0'971,"0"32"1738,7 88-2069,-5-97-341,0 1 0,2 0 1,9 28-1,-6-24 142,6 45 1,16 120-208,-16-118-138,-7-46-241,-2-8 162,-1 0-1,1 24 0,1 207 75,-9-125-320,-8 78 261,11-184-50,-3 19 41,1-22-219,1 1 1,0 28-1,2-46 196,3 30 587,-3-31-347,0 0-165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94 2496,'13'-6'5217,"11"-11"-5273,-19 13 367,4-3-406,0-1 0,0 0 0,-1 0 0,12-18 0,-13 17-102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0 175 3136,'24'-40'5045,"-18"30"-4818,-1-1 0,-1 0 0,6-21 0,7-15-164,-8 28-2527,-6 14 1344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3136,'7'1'1070,"0"1"0,0 0-1,0 0 1,11 5 0,0 3-8,26 18 0,-26-16-855,22 11 1,-8-9 37,1 0 0,65 14 1,-87-25-886,-2 0 176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0 133 2496,'0'0'784,"14"-12"4000,-9 4-4269,-1-1 0,1 1 1,2-10-1,-5 12-535,1 0-1,-1 0 1,1 1-1,0-1 0,1 0 1,-1 1-1,1 0 1,0 0-1,10-9 1,-5 7-492,0 0 160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61 1 2912,'-1'0'118,"1"0"0,-1 0 0,1 0 1,-1 1-1,1-1 0,-1 0 0,1 1 0,-1-1 0,1 0 0,-1 1 1,1-1-1,-1 1 0,1-1 0,-1 0 0,1 1 0,0-1 0,-1 1 1,1-1-1,0 1 0,-1 0 0,-7 13 1166,-13 33-52,1-1-2320,18-42 443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1 204 3904,'1'-9'4364,"10"-8"-2297,-6 8-1304,18-30 1133,17-30-772,-35 57-2465,0 1 0,3-14 1,-6 15-2047,-2 7 1958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1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1 128 2976,'1'-2'491,"1"0"-1,0 0 1,-1 1 0,1-1-1,0 0 1,0 1 0,0-1-1,0 1 1,1 0 0,2-2-1,-3 2-170,9-5-114,0-1 0,-1-1 0,0 1 0,0-2-1,-1 1 1,0-1 0,-1 0 0,0-1 0,11-16 0,-13 17-462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162 82 2816,'0'-1'352,"0"1"0,0-1 0,0 1 0,0-1 0,-1 1 0,1-1 1,0 1-1,0-1 0,0 1 0,-1-1 0,1 1 0,0-1 0,-1 1 0,1 0 0,0-1 0,-2 0 1,-9-6 1903,-21-3-2586,20 6 892,-7-4-814,1 0-1,-31-18 1,33 17-297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169 1 3136,'0'0'147,"0"0"1,0 1 0,0-1-1,0 0 1,0 1-1,-1-1 1,1 0-1,0 0 1,0 1 0,-1-1-1,1 0 1,0 1-1,0-1 1,-1 0-1,1 0 1,0 0-1,-1 1 1,1-1 0,0 0-1,-1 0 1,1 0-1,0 0 1,-1 0-1,1 0 1,0 1 0,-1-1-1,1 0 1,0 0-1,-1 0 1,1 0-1,-1 0 1,-18 3-654,17-3 823,-120 15-1570,106-14 597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3 1664,'2'0'166,"-1"-1"1,0 1-1,0-1 0,1 1 1,-1 0-1,0 0 0,1 0 1,-1 0-1,0 0 1,1 0-1,-1 0 0,0 0 1,2 1-1,22 5 1341,-16-3-954,1 0-226,-1 1 0,0 0 0,0 0 0,-1 1 0,1 0-1,-1 0 1,0 1 0,10 10 0,16 10 464,-19-16-420,21 11-1,-31-18-824,0-1-1,0 0 1,0 0 0,0-1-1,0 1 1,0-1 0,0 0-1,1 0 1,6 0 0,-6-1-890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5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1312,'4'23'3493,"43"203"-1520,-38-172-1975,3 87-1,-13 140-114,-2-135 373,3-131-334,-3 100 156,2-93-32,-2 8-74,2 0 0,4 39 0,5 68 146,-10-62 1183,7 56-960,-6-128-1381,1-1 390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 97 576,'-4'3'4208,"5"-7"-2303,4-5-1602,1-4-166,-1 1 1,-1-1 0,0 0-1,1-16 1,-4 23-394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11 3392,'7'-2'1536,"2"0"-1312,-4 1 128,0 1-224,1 0 256,2-1-256,1 0 32,1 1-96,-1-1-64,0 1 32,3-1 32,-2 1-32,5 0 64,-1 0-64,1-1-96,-2 0 32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18 3648,'0'0'1173,"8"-2"4999,10-1-4525,194-10 3067,-192 16-5986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29 3488,'7'0'5130,"28"-2"-2564,106-10 5459,-48-2-9059,-91 14 572,3-1-625,-1 2-3113,-2 1 1342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47 3808,'1'-5'2255,"2"-2"1521,10 4-2058,72-10 4221,-16 4-3846,-49 5-1798,1 2 0,25-1 0,-37 3-865,0 0 0,0 1 0,0 0 0,0 0 0,-1 1 0,1 0 0,14 5 0,-17-4-816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5 48 2656,'-5'-2'7163,"6"2"-6890,1 1-1,-1-1 1,0 1 0,0-1 0,1 0 0,-1 1 0,0-1 0,1 0 0,-1 0 0,3 0 0,16-3 1275,0 0-1,0-1 1,19-8-1,32-6-356,-66 17-1413,12-2 118,21-1 0,-34 4-831,0 0-1,1 0 1,-1 0-1,0 1 1,9 1 0,-8 0-4932,-2 1 1766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2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127 66 3072,'-8'2'3185,"7"-1"-1952,5 0-558,-43-20 1553,20 9-1720,6 3-1223,0-1 1,-14-11-1,17 12-554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6 2912,'0'0'923,"24"1"4084,-3-3-3587,-11 0-1317,0 1 1,0 0 0,0 0-1,1 1 1,-1 1-1,0 0 1,0 0 0,12 3-1,-13-1-449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148 180 4160,'-8'-19'4715,"7"16"-4592,1 0-1,-1 1 1,0-1-1,-1 1 1,1-1 0,0 1-1,-4-5 1,-6-5 765,-22-17 1,23 20-548,-1-1 0,1 1 0,-13-18 0,3-1-629,10 17 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0 157 3712,'0'-5'6438,"6"-4"-4151,6-6-1210,-4 8-830,1 0-1,0 1 1,0 0-1,1 1 1,-1-1-1,19-5 1,12-8 182,-26 12-426,-2 1-403,0-1 1,0 0-1,-1 0 1,14-12-1,-17 12-378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 3232,'3'3'407,"0"0"-1,-1 1 1,0-1-1,1 1 1,-2 0 0,1-1-1,0 1 1,-1 0-1,0 0 1,2 5 0,4 44-17,-7-52-304,3 25 511,8 29 1,3 17-262,-11-15 171,-3-18-204,3 19-36,8 93-203,-7-86 91,-2-33-49,0 102 191,-1-16-162,-1 29-33,5 23 148,-6-49-244,1 26 100,0-135-82,0-1-2698,0-8 1858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3648,'11'16'5052,"7"11"-3470,-9-13-1136,0-1 0,19 20 0,27 20-3533,-41-41 2074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1 115 3904,'0'0'1253,"9"-12"4091,-2 0-4391,0 1 1,18-20-1,4-6-2096,-21 26 413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2720,'2'10'5578,"3"5"-4339,4 15-1326,-5-8 213,-3-15-161,0 0 1,1 0 0,-1 0-1,2 0 1,-1 0-1,1 0 1,0-1 0,0 1-1,8 10 1,-5-10-1604,-1 0 444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2496,'1'0'3383,"3"0"260,-3 0-3492,0 0 1,0 0-1,0 1 1,0-1-1,0 0 0,-1 0 1,1 1-1,0-1 1,0 0-1,0 1 0,-1-1 1,1 0-1,0 1 0,0-1 1,-1 1-1,2 0 1,0 2-74,1-1 0,-1 0 1,1 0-1,0 0 0,0 0 1,0-1-1,0 1 0,0 0 1,0 0-1,6 0 0,34 8 24,-40-9-84,3 0-89,11 1 384,-12 0-3536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23 135 3232,'-5'-24'3797,"1"-12"-1190,3 20-2408,-1 1 1,-6-21-1,5 29-737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3 2912,'0'-2'6454,"9"10"-5330,-6-4-1089,1 0 0,-1 1 0,1 0-1,-1-1 1,-1 1 0,1 0 0,-1 1 0,0-1-1,0 0 1,0 1 0,0 6 0,11 26-645,-11-34 264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3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3488,'0'0'1115,"18"5"1471,-6 1-2137,1-1 1,-1 0-1,1 0 0,0-1 0,20 3 1,5 3-197,39 14-989,-69-22 230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88 0 2496,'-2'1'5935,"-15"4"-4606,-2-1-753,-21 6 0,30-7-608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24 0 1152,'2'1'3605,"0"6"-3037,-1 6-1210,-2 86 1319,10 22-1754,-16-49 3138,1 1-453,0 76 1320,4-116-2352,4 44 0,5 68 798,-4-65-834,-7 19-1273,0-22-464,4-45 1010,-2-1 0,-8 40 1,6-42 242,2 1 0,1-1 0,5 46 1,1 11 678,-7-17-399,2-64-800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90 2976,'26'-3'6152,"1"-6"-4024,25-16-2069,-43 20 338,28-17-451,-17 9-1538,0 2-4037,-16 9 3816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1.96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3 1 3072,'0'0'80,"0"0"-1,0 0 1,0 0-1,0 0 1,0 0 0,0 0-1,0 0 1,0 0-1,0 0 1,0 0 0,0 0-1,0 0 1,0 0 0,0 0-1,0 0 1,0 1-1,0-1 1,0 0 0,0 0-1,0 0 1,-1 0-1,1 0 1,0 0 0,0 0-1,0 0 1,0 0-1,0 0 1,0 0 0,0 0-1,0 0 1,0 0 0,0 0-1,0 0 1,0 0-1,-1 0 1,1 0 0,0 0-1,0 0 1,0 0-1,0 0 1,0 0 0,0 0-1,0 0 1,0 0 0,0 6 1505,0 38-230,3 76-268,0-87-850,3 43 566,-1-39-771,0-7 27,-4 158 958,-2-95-946,-2 10 57,-4-15 507,4 11 58,4-67-730,1 110 826,5-3-773,-2-53 97,-2-53-71,-3 60 0,-2-18 97,1-68-492,1-7 252,0 0 0,0 0 0,-1 0 0,1 0-1,0 1 1,0-1 0,0 0 0,0 0-1,0 0 1,0 0 0,0 0 0,0 0-1,0 0 1,0 0 0,0 0 0,0 0 0,0 1-1,0-1 1,-1 0 0,1 0 0,0 0-1,0 0 1,0 0 0,0 0 0,0 0 0,0 0-1,0 0 1,0 0 0,-1 0 0,1 0-1,0 0 1,0 0 0,0 0 0,0 0-1,0 0 1,0 0 0,0 0 0,-1 0 0,1 0-1,0 0 1,0 0 0,0 0 0,0 0-1,0 0 1,0 0 0,0 0 0,0 0-1,-1-1 1,1 1 0,0 0 0,0 0 0,0 0-1,0 0 1,0 0 0,0 0 0,0 0-1,-3-3-2484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3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2 2304,'1'0'458,"0"-1"1,0 1-1,0 0 0,0 0 1,0 0-1,1 0 0,-1 0 1,0 0-1,0 0 1,0 0-1,0 0 0,0 1 1,1-1-1,-1 0 0,2 1 1,25 10 191,-17-7-218,-3 0-172,0 0 0,0 0 0,-1 1 1,1 0-1,-1 0 0,0 1 0,-1 0 1,9 9-1,10 8-802,3-3-3488,-27-19 2260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4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3136,'0'0'1029,"13"16"2848,-9-10-3653,-1-1-1,0 0 0,-1 1 0,1-1 1,-1 1-1,0 0 0,-1 0 0,0 0 0,0-1 1,0 8-1,4 14-81,-2-18 95,-1 0 0,8 16 0,1-9-3071,-8-14 1901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5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0 141 416,'4'-5'6268,"6"-5"-5512,60-76 2710,-46 51-3924,-21 30 154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6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0 4640,'6'0'8273,"15"5"-6925,-13-3-713,12 2 530,42 3 0,-7-5-4226,-53-2 2208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7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3232,'6'3'6558,"20"20"-4940,8 18 704,-25-29-2377,0-1 0,1 0-1,14 13 1,-21-21-526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8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0 3488,'0'0'1115,"2"17"2239,0-9-2861,0-1 0,-1 1-1,1 7 1,-1 10-4277,-1-22 2280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49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28 3136,'6'-2'3497,"21"-1"-1336,-10 2-1380,29-2 1259,-42 3-2163,0-1 1,0 0-1,-1 0 0,1 0 1,0 0-1,-1 0 1,1-1-1,6-3 1,-7 1-4006,-3 3 2224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0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0 231 2080,'7'-3'1446,"-1"-1"0,0-1 0,-1 1 0,9-9 0,0 1 124,49-37-1447,-26 21 69,61-59-1,-74 66-1071,-24 20 803,0 1-1,0 0 0,0 0 0,0 0 0,0 0 0,0-1 1,0 1-1,0 0 0,0 0 0,-1 0 0,1 0 1,0 0-1,0-1 0,0 1 0,0 0 0,0 0 0,0 0 1,0 0-1,-1 0 0,1 0 0,0 0 0,0-1 1,0 1-1,0 0 0,0 0 0,-1 0 0,1 0 0,0 0 1,0 0-1,0 0 0,0 0 0,-1 0 0,1 0 1,0 0-1,0 0 0,0 0 0,0 0 0,-1 0 1,1 0-1,0 0 0,0 0 0,0 0 0,-1 0 0,-2 1-924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1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3136,'0'0'6010,"13"8"-3839,14 20-568,-24-23-1515,1-1 0,-1 0-1,1 0 1,0 0 0,0 0-1,1-1 1,-1 1 0,1-1-1,6 3 1,6 2-45,-1 1 1,0 0-1,17 14 1,-3 3-2773,-28-24 1070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9:18:12.052"/>
    </inkml:context>
    <inkml:brush xml:id="br0">
      <inkml:brushProperty name="width" value="0.01764" units="cm"/>
      <inkml:brushProperty name="height" value="0.01764" units="cm"/>
      <inkml:brushProperty name="color" value="#404040"/>
    </inkml:brush>
  </inkml:definitions>
  <inkml:trace contextRef="#ctx0" brushRef="#br0">1 1 3328,'2'7'4695,"2"13"-4182,-3-18-164,10 74 2216,-10-74-2549,-1 0 0,1 1 1,0-1-1,0 0 0,0 0 0,0 0 0,2 3 0,-1-3-238,-1-1 0,0 1 0,0 0-1,0 0 1,-1-1 0,1 1 0,0 0 0,-1 0 0,1 0 0,0 2 0,-1-2-594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144" y="403346"/>
            <a:ext cx="968586" cy="47086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95692" y="9721108"/>
            <a:ext cx="167734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409"/>
              </a:lnSpc>
              <a:defRPr sz="1100">
                <a:latin typeface="Stafford" pitchFamily="2" charset="0"/>
              </a:defRPr>
            </a:lvl1pPr>
          </a:lstStyle>
          <a:p>
            <a:fld id="{6E73008A-87DF-4ACF-AA81-B4592A9827B1}" type="datetime4">
              <a:rPr lang="de-DE" smtClean="0"/>
              <a:t>12. Oktober 2022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1033463"/>
            <a:ext cx="4586287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7336" y="4795700"/>
            <a:ext cx="6709393" cy="47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73041" y="9721108"/>
            <a:ext cx="4252571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409"/>
              </a:lnSpc>
              <a:defRPr sz="11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25612" y="9721108"/>
            <a:ext cx="97680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409"/>
              </a:lnSpc>
              <a:defRPr sz="11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20BFE778-7782-41C3-AE11-EAC65829842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7335" y="433552"/>
            <a:ext cx="5597739" cy="4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018" tIns="0" rIns="0" bIns="0" anchor="ctr"/>
          <a:lstStyle/>
          <a:p>
            <a:pPr>
              <a:lnSpc>
                <a:spcPts val="1409"/>
              </a:lnSpc>
            </a:pPr>
            <a:endParaRPr lang="de-DE" sz="11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7335" y="200784"/>
            <a:ext cx="6711038" cy="16169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075" tIns="49538" rIns="99075" bIns="49538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7335" y="403344"/>
            <a:ext cx="671103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7335" y="874207"/>
            <a:ext cx="67110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7335" y="9721106"/>
            <a:ext cx="671103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95692" y="4593139"/>
            <a:ext cx="671103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9075" tIns="49538" rIns="99075" bIns="495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77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2800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Grafik 12" descr="ATFT_Juli 2012_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2800" y="1449388"/>
            <a:ext cx="1734879" cy="913980"/>
          </a:xfrm>
          <a:prstGeom prst="rect">
            <a:avLst/>
          </a:prstGeom>
        </p:spPr>
      </p:pic>
      <p:sp>
        <p:nvSpPr>
          <p:cNvPr id="16" name="Footer Placeholder 1"/>
          <p:cNvSpPr txBox="1">
            <a:spLocks/>
          </p:cNvSpPr>
          <p:nvPr userDrawn="1"/>
        </p:nvSpPr>
        <p:spPr bwMode="auto">
          <a:xfrm>
            <a:off x="255150" y="6381328"/>
            <a:ext cx="8664575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12.10.2022 | TTC 2022</a:t>
            </a:r>
            <a:r>
              <a:rPr lang="de-DE" sz="1000" baseline="0" dirty="0" smtClean="0"/>
              <a:t> </a:t>
            </a:r>
            <a:r>
              <a:rPr lang="de-DE" sz="1000" dirty="0" smtClean="0"/>
              <a:t>| Aomori</a:t>
            </a:r>
            <a:r>
              <a:rPr lang="hu-HU" sz="1000" dirty="0" smtClean="0"/>
              <a:t>, </a:t>
            </a:r>
            <a:r>
              <a:rPr lang="hu-HU" sz="1000" dirty="0" err="1" smtClean="0"/>
              <a:t>Japan</a:t>
            </a:r>
            <a:r>
              <a:rPr lang="de-DE" sz="1000" dirty="0" smtClean="0"/>
              <a:t> | </a:t>
            </a:r>
            <a:r>
              <a:rPr lang="hu-HU" sz="1000" dirty="0" smtClean="0"/>
              <a:t>Márton Major</a:t>
            </a:r>
            <a:r>
              <a:rPr lang="de-DE" sz="1000" dirty="0" smtClean="0"/>
              <a:t> 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 userDrawn="1"/>
        </p:nvSpPr>
        <p:spPr bwMode="auto">
          <a:xfrm>
            <a:off x="255150" y="6381328"/>
            <a:ext cx="8664575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12.10.2022 | TTC 2022</a:t>
            </a:r>
            <a:r>
              <a:rPr lang="de-DE" sz="1000" baseline="0" dirty="0" smtClean="0"/>
              <a:t> </a:t>
            </a:r>
            <a:r>
              <a:rPr lang="de-DE" sz="1000" dirty="0" smtClean="0"/>
              <a:t>| Aomori</a:t>
            </a:r>
            <a:r>
              <a:rPr lang="hu-HU" sz="1000" dirty="0" smtClean="0"/>
              <a:t>, </a:t>
            </a:r>
            <a:r>
              <a:rPr lang="hu-HU" sz="1000" dirty="0" err="1" smtClean="0"/>
              <a:t>Japan</a:t>
            </a:r>
            <a:r>
              <a:rPr lang="de-DE" sz="1000" dirty="0" smtClean="0"/>
              <a:t> | </a:t>
            </a:r>
            <a:r>
              <a:rPr lang="hu-HU" sz="1000" dirty="0" smtClean="0"/>
              <a:t>Márton Major</a:t>
            </a:r>
            <a:r>
              <a:rPr lang="de-DE" sz="1000" dirty="0" smtClean="0"/>
              <a:t> | </a:t>
            </a:r>
            <a:fld id="{F72D6992-9955-443E-BD9B-FF248CD1F2CB}" type="slidenum">
              <a:rPr lang="de-DE" sz="1000" smtClean="0"/>
              <a:pPr/>
              <a:t>‹Nr.›</a:t>
            </a:fld>
            <a:r>
              <a:rPr lang="de-DE" sz="1000" dirty="0" smtClean="0"/>
              <a:t> / </a:t>
            </a:r>
            <a:r>
              <a:rPr lang="de-DE" sz="1000" dirty="0" smtClean="0"/>
              <a:t>29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2800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4" y="6437313"/>
            <a:ext cx="8640763" cy="231775"/>
          </a:xfrm>
        </p:spPr>
        <p:txBody>
          <a:bodyPr/>
          <a:lstStyle>
            <a:lvl1pPr>
              <a:defRPr/>
            </a:lvl1pPr>
          </a:lstStyle>
          <a:p>
            <a:fld id="{03611D7E-2738-4BF9-AD2A-C87CF0E6A281}" type="datetime1">
              <a:rPr lang="en-GB" smtClean="0">
                <a:solidFill>
                  <a:srgbClr val="000000"/>
                </a:solidFill>
              </a:rPr>
              <a:pPr/>
              <a:t>12/10/2022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hu-HU" dirty="0" smtClean="0">
                <a:solidFill>
                  <a:srgbClr val="000000"/>
                </a:solidFill>
              </a:rPr>
              <a:t>FB 11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Dünne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Schichten</a:t>
            </a:r>
            <a:r>
              <a:rPr lang="hu-HU" dirty="0" smtClean="0">
                <a:solidFill>
                  <a:srgbClr val="000000"/>
                </a:solidFill>
              </a:rPr>
              <a:t> – Advanced </a:t>
            </a:r>
            <a:r>
              <a:rPr lang="hu-HU" dirty="0" err="1" smtClean="0">
                <a:solidFill>
                  <a:srgbClr val="000000"/>
                </a:solidFill>
              </a:rPr>
              <a:t>Thin</a:t>
            </a:r>
            <a:r>
              <a:rPr lang="hu-HU" dirty="0" smtClean="0">
                <a:solidFill>
                  <a:srgbClr val="000000"/>
                </a:solidFill>
              </a:rPr>
              <a:t> Film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60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Grafik 12" descr="ATFT_Juli 2012_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2800" y="1449388"/>
            <a:ext cx="1734879" cy="9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71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 userDrawn="1"/>
        </p:nvSpPr>
        <p:spPr bwMode="auto">
          <a:xfrm>
            <a:off x="255150" y="6381328"/>
            <a:ext cx="8664575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07.10.2019 | </a:t>
            </a:r>
            <a:r>
              <a:rPr lang="de-DE" sz="1000" dirty="0" err="1" smtClean="0"/>
              <a:t>STenCiL</a:t>
            </a:r>
            <a:r>
              <a:rPr lang="de-DE" sz="1000" baseline="0" dirty="0" smtClean="0"/>
              <a:t> </a:t>
            </a:r>
            <a:r>
              <a:rPr lang="de-DE" sz="1000" dirty="0" smtClean="0"/>
              <a:t>| Rostock | </a:t>
            </a:r>
            <a:r>
              <a:rPr lang="hu-HU" sz="1000" dirty="0" smtClean="0"/>
              <a:t>Márton Major</a:t>
            </a:r>
            <a:r>
              <a:rPr lang="de-DE" sz="1000" dirty="0" smtClean="0"/>
              <a:t> | </a:t>
            </a:r>
            <a:fld id="{F72D6992-9955-443E-BD9B-FF248CD1F2CB}" type="slidenum">
              <a:rPr lang="de-DE" sz="1000" smtClean="0"/>
              <a:pPr/>
              <a:t>‹Nr.›</a:t>
            </a:fld>
            <a:r>
              <a:rPr lang="de-DE" sz="1000" dirty="0" smtClean="0"/>
              <a:t> / 35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97907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2800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4" y="6437313"/>
            <a:ext cx="8640763" cy="231775"/>
          </a:xfrm>
        </p:spPr>
        <p:txBody>
          <a:bodyPr/>
          <a:lstStyle>
            <a:lvl1pPr>
              <a:defRPr/>
            </a:lvl1pPr>
          </a:lstStyle>
          <a:p>
            <a:fld id="{03611D7E-2738-4BF9-AD2A-C87CF0E6A281}" type="datetime1">
              <a:rPr lang="en-GB" smtClean="0">
                <a:solidFill>
                  <a:srgbClr val="000000"/>
                </a:solidFill>
              </a:rPr>
              <a:pPr/>
              <a:t>12/10/2022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hu-HU" dirty="0" smtClean="0">
                <a:solidFill>
                  <a:srgbClr val="000000"/>
                </a:solidFill>
              </a:rPr>
              <a:t>FB 11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Dünne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Schichten</a:t>
            </a:r>
            <a:r>
              <a:rPr lang="hu-HU" dirty="0" smtClean="0">
                <a:solidFill>
                  <a:srgbClr val="000000"/>
                </a:solidFill>
              </a:rPr>
              <a:t> – Advanced </a:t>
            </a:r>
            <a:r>
              <a:rPr lang="hu-HU" dirty="0" err="1" smtClean="0">
                <a:solidFill>
                  <a:srgbClr val="000000"/>
                </a:solidFill>
              </a:rPr>
              <a:t>Thin</a:t>
            </a:r>
            <a:r>
              <a:rPr lang="hu-HU" dirty="0" smtClean="0">
                <a:solidFill>
                  <a:srgbClr val="000000"/>
                </a:solidFill>
              </a:rPr>
              <a:t> Film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60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Grafik 12" descr="ATFT_Juli 2012_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2800" y="1449388"/>
            <a:ext cx="1734879" cy="9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0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" y="6437313"/>
            <a:ext cx="8664575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31/01/2018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| FB11 | Advanced Thin Film Technology 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| </a:t>
            </a:r>
            <a:fld id="{F72D6992-9955-443E-BD9B-FF248CD1F2C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4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90F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2800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4" y="6437313"/>
            <a:ext cx="8640763" cy="231775"/>
          </a:xfrm>
        </p:spPr>
        <p:txBody>
          <a:bodyPr/>
          <a:lstStyle>
            <a:lvl1pPr>
              <a:defRPr/>
            </a:lvl1pPr>
          </a:lstStyle>
          <a:p>
            <a:fld id="{03611D7E-2738-4BF9-AD2A-C87CF0E6A281}" type="datetime1">
              <a:rPr lang="en-GB" smtClean="0">
                <a:solidFill>
                  <a:srgbClr val="000000"/>
                </a:solidFill>
              </a:rPr>
              <a:pPr/>
              <a:t>12/10/2022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hu-HU" dirty="0" smtClean="0">
                <a:solidFill>
                  <a:srgbClr val="000000"/>
                </a:solidFill>
              </a:rPr>
              <a:t>FB 11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Dünne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Schichten</a:t>
            </a:r>
            <a:r>
              <a:rPr lang="hu-HU" dirty="0" smtClean="0">
                <a:solidFill>
                  <a:srgbClr val="000000"/>
                </a:solidFill>
              </a:rPr>
              <a:t> – Advanced Thin Film Technology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7060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Grafik 12" descr="ATFT_Juli 2012_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62800" y="1449388"/>
            <a:ext cx="1734879" cy="9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" y="6437313"/>
            <a:ext cx="8664575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25/07/2015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| FB11 | </a:t>
            </a:r>
            <a:r>
              <a:rPr lang="en-GB" dirty="0" err="1" smtClean="0">
                <a:solidFill>
                  <a:srgbClr val="000000"/>
                </a:solidFill>
              </a:rPr>
              <a:t>Dünne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Schichten</a:t>
            </a:r>
            <a:r>
              <a:rPr lang="hu-HU" dirty="0" smtClean="0">
                <a:solidFill>
                  <a:srgbClr val="000000"/>
                </a:solidFill>
              </a:rPr>
              <a:t> – Advanced Thin Film Technology</a:t>
            </a:r>
            <a:r>
              <a:rPr lang="en-GB" dirty="0" smtClean="0">
                <a:solidFill>
                  <a:srgbClr val="000000"/>
                </a:solidFill>
              </a:rPr>
              <a:t> | </a:t>
            </a:r>
            <a:fld id="{F72D6992-9955-443E-BD9B-FF248CD1F2C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Grafik 11" descr="ATFT_Juli 2012_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23372" y="6278526"/>
            <a:ext cx="893802" cy="4708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4" y="6437313"/>
            <a:ext cx="8640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F8D66B76-B1CF-410D-BAD2-54BCAE2D9012}" type="datetime8">
              <a:rPr lang="en-GB" smtClean="0">
                <a:solidFill>
                  <a:srgbClr val="000000"/>
                </a:solidFill>
              </a:rPr>
              <a:pPr/>
              <a:t>12/10/2022 09:34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| </a:t>
            </a:r>
            <a:fld id="{F72D6992-9955-443E-BD9B-FF248CD1F2C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Grafik 11" descr="ATFT_Juli 201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3372" y="6278526"/>
            <a:ext cx="893802" cy="4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4" y="6437313"/>
            <a:ext cx="8640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F8D66B76-B1CF-410D-BAD2-54BCAE2D9012}" type="datetime8">
              <a:rPr lang="en-GB" smtClean="0">
                <a:solidFill>
                  <a:srgbClr val="000000"/>
                </a:solidFill>
              </a:rPr>
              <a:pPr/>
              <a:t>12/10/2022 09:34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| </a:t>
            </a:r>
            <a:fld id="{F72D6992-9955-443E-BD9B-FF248CD1F2C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Grafik 11" descr="ATFT_Juli 201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3372" y="6278526"/>
            <a:ext cx="893802" cy="4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4" y="6437313"/>
            <a:ext cx="86407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F8D66B76-B1CF-410D-BAD2-54BCAE2D9012}" type="datetime8">
              <a:rPr lang="en-GB" smtClean="0">
                <a:solidFill>
                  <a:srgbClr val="000000"/>
                </a:solidFill>
              </a:rPr>
              <a:pPr/>
              <a:t>12/10/2022 09:34</a:t>
            </a:fld>
            <a:r>
              <a:rPr lang="en-GB" dirty="0" smtClean="0">
                <a:solidFill>
                  <a:srgbClr val="000000"/>
                </a:solidFill>
              </a:rPr>
              <a:t> | </a:t>
            </a:r>
            <a:r>
              <a:rPr lang="en-GB" dirty="0" err="1" smtClean="0">
                <a:solidFill>
                  <a:srgbClr val="000000"/>
                </a:solidFill>
              </a:rPr>
              <a:t>Márton</a:t>
            </a:r>
            <a:r>
              <a:rPr lang="en-GB" dirty="0" smtClean="0">
                <a:solidFill>
                  <a:srgbClr val="000000"/>
                </a:solidFill>
              </a:rPr>
              <a:t> Major | </a:t>
            </a:r>
            <a:fld id="{F72D6992-9955-443E-BD9B-FF248CD1F2CB}" type="slidenum">
              <a:rPr lang="en-GB" smtClean="0">
                <a:solidFill>
                  <a:srgbClr val="000000"/>
                </a:solidFill>
              </a:rPr>
              <a:pPr/>
              <a:t>‹Nr.›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B90F22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23728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2" name="Grafik 11" descr="ATFT_Juli 2012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3372" y="6278526"/>
            <a:ext cx="893802" cy="47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75.emf"/><Relationship Id="rId366" Type="http://schemas.openxmlformats.org/officeDocument/2006/relationships/image" Target="../media/image196.emf"/><Relationship Id="rId170" Type="http://schemas.openxmlformats.org/officeDocument/2006/relationships/image" Target="../media/image98.emf"/><Relationship Id="rId226" Type="http://schemas.openxmlformats.org/officeDocument/2006/relationships/image" Target="../media/image126.emf"/><Relationship Id="rId268" Type="http://schemas.openxmlformats.org/officeDocument/2006/relationships/image" Target="../media/image147.emf"/><Relationship Id="rId32" Type="http://schemas.openxmlformats.org/officeDocument/2006/relationships/image" Target="../media/image29.emf"/><Relationship Id="rId74" Type="http://schemas.openxmlformats.org/officeDocument/2006/relationships/image" Target="../media/image50.emf"/><Relationship Id="rId128" Type="http://schemas.openxmlformats.org/officeDocument/2006/relationships/image" Target="../media/image77.emf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14.emf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58.emf"/><Relationship Id="rId304" Type="http://schemas.openxmlformats.org/officeDocument/2006/relationships/image" Target="../media/image165.emf"/><Relationship Id="rId346" Type="http://schemas.openxmlformats.org/officeDocument/2006/relationships/image" Target="../media/image186.emf"/><Relationship Id="rId388" Type="http://schemas.openxmlformats.org/officeDocument/2006/relationships/image" Target="../media/image207.emf"/><Relationship Id="rId85" Type="http://schemas.openxmlformats.org/officeDocument/2006/relationships/customXml" Target="../ink/ink42.xml"/><Relationship Id="rId150" Type="http://schemas.openxmlformats.org/officeDocument/2006/relationships/image" Target="../media/image88.emf"/><Relationship Id="rId192" Type="http://schemas.openxmlformats.org/officeDocument/2006/relationships/image" Target="../media/image109.emf"/><Relationship Id="rId206" Type="http://schemas.openxmlformats.org/officeDocument/2006/relationships/image" Target="../media/image116.emf"/><Relationship Id="rId413" Type="http://schemas.openxmlformats.org/officeDocument/2006/relationships/customXml" Target="../ink/ink206.xml"/><Relationship Id="rId248" Type="http://schemas.openxmlformats.org/officeDocument/2006/relationships/image" Target="../media/image137.emf"/><Relationship Id="rId12" Type="http://schemas.openxmlformats.org/officeDocument/2006/relationships/image" Target="../media/image19.emf"/><Relationship Id="rId108" Type="http://schemas.openxmlformats.org/officeDocument/2006/relationships/image" Target="../media/image67.emf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40.emf"/><Relationship Id="rId96" Type="http://schemas.openxmlformats.org/officeDocument/2006/relationships/image" Target="../media/image61.emf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48.emf"/><Relationship Id="rId326" Type="http://schemas.openxmlformats.org/officeDocument/2006/relationships/image" Target="../media/image176.emf"/><Relationship Id="rId65" Type="http://schemas.openxmlformats.org/officeDocument/2006/relationships/customXml" Target="../ink/ink32.xml"/><Relationship Id="rId130" Type="http://schemas.openxmlformats.org/officeDocument/2006/relationships/image" Target="../media/image78.emf"/><Relationship Id="rId368" Type="http://schemas.openxmlformats.org/officeDocument/2006/relationships/image" Target="../media/image197.emf"/><Relationship Id="rId172" Type="http://schemas.openxmlformats.org/officeDocument/2006/relationships/image" Target="../media/image99.emf"/><Relationship Id="rId228" Type="http://schemas.openxmlformats.org/officeDocument/2006/relationships/image" Target="../media/image127.emf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image" Target="../media/image30.emf"/><Relationship Id="rId76" Type="http://schemas.openxmlformats.org/officeDocument/2006/relationships/image" Target="../media/image51.emf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208.emf"/><Relationship Id="rId404" Type="http://schemas.openxmlformats.org/officeDocument/2006/relationships/image" Target="../media/image215.emf"/><Relationship Id="rId250" Type="http://schemas.openxmlformats.org/officeDocument/2006/relationships/image" Target="../media/image138.emf"/><Relationship Id="rId292" Type="http://schemas.openxmlformats.org/officeDocument/2006/relationships/image" Target="../media/image159.emf"/><Relationship Id="rId306" Type="http://schemas.openxmlformats.org/officeDocument/2006/relationships/image" Target="../media/image166.emf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68.emf"/><Relationship Id="rId348" Type="http://schemas.openxmlformats.org/officeDocument/2006/relationships/image" Target="../media/image187.emf"/><Relationship Id="rId152" Type="http://schemas.openxmlformats.org/officeDocument/2006/relationships/image" Target="../media/image89.emf"/><Relationship Id="rId194" Type="http://schemas.openxmlformats.org/officeDocument/2006/relationships/image" Target="../media/image110.emf"/><Relationship Id="rId208" Type="http://schemas.openxmlformats.org/officeDocument/2006/relationships/image" Target="../media/image117.emf"/><Relationship Id="rId415" Type="http://schemas.openxmlformats.org/officeDocument/2006/relationships/customXml" Target="../ink/ink207.xml"/><Relationship Id="rId261" Type="http://schemas.openxmlformats.org/officeDocument/2006/relationships/customXml" Target="../ink/ink130.xml"/><Relationship Id="rId14" Type="http://schemas.openxmlformats.org/officeDocument/2006/relationships/image" Target="../media/image20.emf"/><Relationship Id="rId56" Type="http://schemas.openxmlformats.org/officeDocument/2006/relationships/image" Target="../media/image41.emf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62.emf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98.emf"/><Relationship Id="rId230" Type="http://schemas.openxmlformats.org/officeDocument/2006/relationships/image" Target="../media/image128.emf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49.emf"/><Relationship Id="rId328" Type="http://schemas.openxmlformats.org/officeDocument/2006/relationships/image" Target="../media/image177.emf"/><Relationship Id="rId132" Type="http://schemas.openxmlformats.org/officeDocument/2006/relationships/image" Target="../media/image79.emf"/><Relationship Id="rId174" Type="http://schemas.openxmlformats.org/officeDocument/2006/relationships/image" Target="../media/image100.emf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36" Type="http://schemas.openxmlformats.org/officeDocument/2006/relationships/image" Target="../media/image31.emf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78" Type="http://schemas.openxmlformats.org/officeDocument/2006/relationships/image" Target="../media/image52.emf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88.emf"/><Relationship Id="rId406" Type="http://schemas.openxmlformats.org/officeDocument/2006/relationships/image" Target="../media/image216.emf"/><Relationship Id="rId9" Type="http://schemas.openxmlformats.org/officeDocument/2006/relationships/customXml" Target="../ink/ink4.xml"/><Relationship Id="rId210" Type="http://schemas.openxmlformats.org/officeDocument/2006/relationships/image" Target="../media/image118.emf"/><Relationship Id="rId392" Type="http://schemas.openxmlformats.org/officeDocument/2006/relationships/image" Target="../media/image209.emf"/><Relationship Id="rId252" Type="http://schemas.openxmlformats.org/officeDocument/2006/relationships/image" Target="../media/image139.emf"/><Relationship Id="rId294" Type="http://schemas.openxmlformats.org/officeDocument/2006/relationships/image" Target="../media/image160.emf"/><Relationship Id="rId308" Type="http://schemas.openxmlformats.org/officeDocument/2006/relationships/image" Target="../media/image167.emf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69.emf"/><Relationship Id="rId154" Type="http://schemas.openxmlformats.org/officeDocument/2006/relationships/image" Target="../media/image90.emf"/><Relationship Id="rId361" Type="http://schemas.openxmlformats.org/officeDocument/2006/relationships/customXml" Target="../ink/ink180.xml"/><Relationship Id="rId196" Type="http://schemas.openxmlformats.org/officeDocument/2006/relationships/image" Target="../media/image111.emf"/><Relationship Id="rId417" Type="http://schemas.openxmlformats.org/officeDocument/2006/relationships/image" Target="../media/image21.png"/><Relationship Id="rId16" Type="http://schemas.openxmlformats.org/officeDocument/2006/relationships/image" Target="../media/image21.emf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58" Type="http://schemas.openxmlformats.org/officeDocument/2006/relationships/image" Target="../media/image42.emf"/><Relationship Id="rId123" Type="http://schemas.openxmlformats.org/officeDocument/2006/relationships/customXml" Target="../ink/ink61.xml"/><Relationship Id="rId330" Type="http://schemas.openxmlformats.org/officeDocument/2006/relationships/image" Target="../media/image178.emf"/><Relationship Id="rId165" Type="http://schemas.openxmlformats.org/officeDocument/2006/relationships/customXml" Target="../ink/ink82.xml"/><Relationship Id="rId372" Type="http://schemas.openxmlformats.org/officeDocument/2006/relationships/image" Target="../media/image199.emf"/><Relationship Id="rId232" Type="http://schemas.openxmlformats.org/officeDocument/2006/relationships/image" Target="../media/image129.emf"/><Relationship Id="rId274" Type="http://schemas.openxmlformats.org/officeDocument/2006/relationships/image" Target="../media/image150.emf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80.emf"/><Relationship Id="rId80" Type="http://schemas.openxmlformats.org/officeDocument/2006/relationships/image" Target="../media/image53.emf"/><Relationship Id="rId176" Type="http://schemas.openxmlformats.org/officeDocument/2006/relationships/image" Target="../media/image101.emf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201" Type="http://schemas.openxmlformats.org/officeDocument/2006/relationships/customXml" Target="../ink/ink100.xml"/><Relationship Id="rId222" Type="http://schemas.openxmlformats.org/officeDocument/2006/relationships/image" Target="../media/image124.emf"/><Relationship Id="rId243" Type="http://schemas.openxmlformats.org/officeDocument/2006/relationships/customXml" Target="../ink/ink121.xml"/><Relationship Id="rId264" Type="http://schemas.openxmlformats.org/officeDocument/2006/relationships/image" Target="../media/image145.emf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32.emf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75.emf"/><Relationship Id="rId310" Type="http://schemas.openxmlformats.org/officeDocument/2006/relationships/image" Target="../media/image168.emf"/><Relationship Id="rId70" Type="http://schemas.openxmlformats.org/officeDocument/2006/relationships/image" Target="../media/image48.emf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96.emf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89.emf"/><Relationship Id="rId373" Type="http://schemas.openxmlformats.org/officeDocument/2006/relationships/customXml" Target="../ink/ink186.xml"/><Relationship Id="rId394" Type="http://schemas.openxmlformats.org/officeDocument/2006/relationships/image" Target="../media/image210.emf"/><Relationship Id="rId408" Type="http://schemas.openxmlformats.org/officeDocument/2006/relationships/image" Target="../media/image217.emf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9.emf"/><Relationship Id="rId233" Type="http://schemas.openxmlformats.org/officeDocument/2006/relationships/customXml" Target="../ink/ink116.xml"/><Relationship Id="rId254" Type="http://schemas.openxmlformats.org/officeDocument/2006/relationships/image" Target="../media/image140.emf"/><Relationship Id="rId28" Type="http://schemas.openxmlformats.org/officeDocument/2006/relationships/image" Target="../media/image27.emf"/><Relationship Id="rId49" Type="http://schemas.openxmlformats.org/officeDocument/2006/relationships/customXml" Target="../ink/ink24.xml"/><Relationship Id="rId114" Type="http://schemas.openxmlformats.org/officeDocument/2006/relationships/image" Target="../media/image70.emf"/><Relationship Id="rId275" Type="http://schemas.openxmlformats.org/officeDocument/2006/relationships/customXml" Target="../ink/ink137.xml"/><Relationship Id="rId296" Type="http://schemas.openxmlformats.org/officeDocument/2006/relationships/image" Target="../media/image161.emf"/><Relationship Id="rId300" Type="http://schemas.openxmlformats.org/officeDocument/2006/relationships/image" Target="../media/image163.emf"/><Relationship Id="rId60" Type="http://schemas.openxmlformats.org/officeDocument/2006/relationships/image" Target="../media/image43.emf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91.emf"/><Relationship Id="rId177" Type="http://schemas.openxmlformats.org/officeDocument/2006/relationships/customXml" Target="../ink/ink88.xml"/><Relationship Id="rId198" Type="http://schemas.openxmlformats.org/officeDocument/2006/relationships/image" Target="../media/image112.emf"/><Relationship Id="rId321" Type="http://schemas.openxmlformats.org/officeDocument/2006/relationships/customXml" Target="../ink/ink160.xml"/><Relationship Id="rId342" Type="http://schemas.openxmlformats.org/officeDocument/2006/relationships/image" Target="../media/image184.emf"/><Relationship Id="rId363" Type="http://schemas.openxmlformats.org/officeDocument/2006/relationships/customXml" Target="../ink/ink181.xml"/><Relationship Id="rId384" Type="http://schemas.openxmlformats.org/officeDocument/2006/relationships/image" Target="../media/image205.emf"/><Relationship Id="rId419" Type="http://schemas.openxmlformats.org/officeDocument/2006/relationships/image" Target="../media/image22.png"/><Relationship Id="rId202" Type="http://schemas.openxmlformats.org/officeDocument/2006/relationships/image" Target="../media/image114.emf"/><Relationship Id="rId223" Type="http://schemas.openxmlformats.org/officeDocument/2006/relationships/customXml" Target="../ink/ink111.xml"/><Relationship Id="rId244" Type="http://schemas.openxmlformats.org/officeDocument/2006/relationships/image" Target="../media/image135.emf"/><Relationship Id="rId18" Type="http://schemas.openxmlformats.org/officeDocument/2006/relationships/image" Target="../media/image22.emf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56.emf"/><Relationship Id="rId50" Type="http://schemas.openxmlformats.org/officeDocument/2006/relationships/image" Target="../media/image38.emf"/><Relationship Id="rId104" Type="http://schemas.openxmlformats.org/officeDocument/2006/relationships/image" Target="../media/image65.emf"/><Relationship Id="rId125" Type="http://schemas.openxmlformats.org/officeDocument/2006/relationships/customXml" Target="../ink/ink62.xml"/><Relationship Id="rId146" Type="http://schemas.openxmlformats.org/officeDocument/2006/relationships/image" Target="../media/image86.emf"/><Relationship Id="rId167" Type="http://schemas.openxmlformats.org/officeDocument/2006/relationships/customXml" Target="../ink/ink83.xml"/><Relationship Id="rId188" Type="http://schemas.openxmlformats.org/officeDocument/2006/relationships/image" Target="../media/image107.emf"/><Relationship Id="rId311" Type="http://schemas.openxmlformats.org/officeDocument/2006/relationships/customXml" Target="../ink/ink155.xml"/><Relationship Id="rId332" Type="http://schemas.openxmlformats.org/officeDocument/2006/relationships/image" Target="../media/image179.emf"/><Relationship Id="rId353" Type="http://schemas.openxmlformats.org/officeDocument/2006/relationships/customXml" Target="../ink/ink176.xml"/><Relationship Id="rId374" Type="http://schemas.openxmlformats.org/officeDocument/2006/relationships/image" Target="../media/image200.emf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71" Type="http://schemas.openxmlformats.org/officeDocument/2006/relationships/customXml" Target="../ink/ink35.xml"/><Relationship Id="rId92" Type="http://schemas.openxmlformats.org/officeDocument/2006/relationships/image" Target="../media/image59.emf"/><Relationship Id="rId213" Type="http://schemas.openxmlformats.org/officeDocument/2006/relationships/customXml" Target="../ink/ink106.xml"/><Relationship Id="rId234" Type="http://schemas.openxmlformats.org/officeDocument/2006/relationships/image" Target="../media/image130.emf"/><Relationship Id="rId2" Type="http://schemas.openxmlformats.org/officeDocument/2006/relationships/image" Target="../media/image20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51.emf"/><Relationship Id="rId297" Type="http://schemas.openxmlformats.org/officeDocument/2006/relationships/customXml" Target="../ink/ink148.xml"/><Relationship Id="rId40" Type="http://schemas.openxmlformats.org/officeDocument/2006/relationships/image" Target="../media/image33.emf"/><Relationship Id="rId115" Type="http://schemas.openxmlformats.org/officeDocument/2006/relationships/customXml" Target="../ink/ink57.xml"/><Relationship Id="rId136" Type="http://schemas.openxmlformats.org/officeDocument/2006/relationships/image" Target="../media/image81.emf"/><Relationship Id="rId157" Type="http://schemas.openxmlformats.org/officeDocument/2006/relationships/customXml" Target="../ink/ink78.xml"/><Relationship Id="rId178" Type="http://schemas.openxmlformats.org/officeDocument/2006/relationships/image" Target="../media/image102.emf"/><Relationship Id="rId301" Type="http://schemas.openxmlformats.org/officeDocument/2006/relationships/customXml" Target="../ink/ink150.xml"/><Relationship Id="rId322" Type="http://schemas.openxmlformats.org/officeDocument/2006/relationships/image" Target="../media/image174.emf"/><Relationship Id="rId343" Type="http://schemas.openxmlformats.org/officeDocument/2006/relationships/customXml" Target="../ink/ink171.xml"/><Relationship Id="rId364" Type="http://schemas.openxmlformats.org/officeDocument/2006/relationships/image" Target="../media/image195.emf"/><Relationship Id="rId61" Type="http://schemas.openxmlformats.org/officeDocument/2006/relationships/customXml" Target="../ink/ink30.xml"/><Relationship Id="rId82" Type="http://schemas.openxmlformats.org/officeDocument/2006/relationships/image" Target="../media/image54.emf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25.emf"/><Relationship Id="rId245" Type="http://schemas.openxmlformats.org/officeDocument/2006/relationships/customXml" Target="../ink/ink122.xml"/><Relationship Id="rId266" Type="http://schemas.openxmlformats.org/officeDocument/2006/relationships/image" Target="../media/image146.emf"/><Relationship Id="rId287" Type="http://schemas.openxmlformats.org/officeDocument/2006/relationships/customXml" Target="../ink/ink143.xml"/><Relationship Id="rId410" Type="http://schemas.openxmlformats.org/officeDocument/2006/relationships/image" Target="../media/image218.emf"/><Relationship Id="rId30" Type="http://schemas.openxmlformats.org/officeDocument/2006/relationships/image" Target="../media/image28.emf"/><Relationship Id="rId105" Type="http://schemas.openxmlformats.org/officeDocument/2006/relationships/customXml" Target="../ink/ink52.xml"/><Relationship Id="rId126" Type="http://schemas.openxmlformats.org/officeDocument/2006/relationships/image" Target="../media/image76.emf"/><Relationship Id="rId147" Type="http://schemas.openxmlformats.org/officeDocument/2006/relationships/customXml" Target="../ink/ink73.xml"/><Relationship Id="rId168" Type="http://schemas.openxmlformats.org/officeDocument/2006/relationships/image" Target="../media/image97.emf"/><Relationship Id="rId312" Type="http://schemas.openxmlformats.org/officeDocument/2006/relationships/image" Target="../media/image169.emf"/><Relationship Id="rId333" Type="http://schemas.openxmlformats.org/officeDocument/2006/relationships/customXml" Target="../ink/ink166.xml"/><Relationship Id="rId354" Type="http://schemas.openxmlformats.org/officeDocument/2006/relationships/image" Target="../media/image190.emf"/><Relationship Id="rId51" Type="http://schemas.openxmlformats.org/officeDocument/2006/relationships/customXml" Target="../ink/ink25.xml"/><Relationship Id="rId72" Type="http://schemas.openxmlformats.org/officeDocument/2006/relationships/image" Target="../media/image49.emf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211.emf"/><Relationship Id="rId3" Type="http://schemas.openxmlformats.org/officeDocument/2006/relationships/customXml" Target="../ink/ink1.xml"/><Relationship Id="rId214" Type="http://schemas.openxmlformats.org/officeDocument/2006/relationships/image" Target="../media/image120.emf"/><Relationship Id="rId235" Type="http://schemas.openxmlformats.org/officeDocument/2006/relationships/customXml" Target="../ink/ink117.xml"/><Relationship Id="rId256" Type="http://schemas.openxmlformats.org/officeDocument/2006/relationships/image" Target="../media/image141.emf"/><Relationship Id="rId277" Type="http://schemas.openxmlformats.org/officeDocument/2006/relationships/customXml" Target="../ink/ink138.xml"/><Relationship Id="rId298" Type="http://schemas.openxmlformats.org/officeDocument/2006/relationships/image" Target="../media/image162.emf"/><Relationship Id="rId400" Type="http://schemas.openxmlformats.org/officeDocument/2006/relationships/image" Target="../media/image213.emf"/><Relationship Id="rId116" Type="http://schemas.openxmlformats.org/officeDocument/2006/relationships/image" Target="../media/image71.emf"/><Relationship Id="rId137" Type="http://schemas.openxmlformats.org/officeDocument/2006/relationships/customXml" Target="../ink/ink68.xml"/><Relationship Id="rId158" Type="http://schemas.openxmlformats.org/officeDocument/2006/relationships/image" Target="../media/image92.emf"/><Relationship Id="rId302" Type="http://schemas.openxmlformats.org/officeDocument/2006/relationships/image" Target="../media/image164.emf"/><Relationship Id="rId323" Type="http://schemas.openxmlformats.org/officeDocument/2006/relationships/customXml" Target="../ink/ink161.xml"/><Relationship Id="rId344" Type="http://schemas.openxmlformats.org/officeDocument/2006/relationships/image" Target="../media/image185.emf"/><Relationship Id="rId20" Type="http://schemas.openxmlformats.org/officeDocument/2006/relationships/image" Target="../media/image23.emf"/><Relationship Id="rId41" Type="http://schemas.openxmlformats.org/officeDocument/2006/relationships/customXml" Target="../ink/ink20.xml"/><Relationship Id="rId62" Type="http://schemas.openxmlformats.org/officeDocument/2006/relationships/image" Target="../media/image44.emf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206.emf"/><Relationship Id="rId190" Type="http://schemas.openxmlformats.org/officeDocument/2006/relationships/image" Target="../media/image108.emf"/><Relationship Id="rId204" Type="http://schemas.openxmlformats.org/officeDocument/2006/relationships/image" Target="../media/image115.emf"/><Relationship Id="rId225" Type="http://schemas.openxmlformats.org/officeDocument/2006/relationships/customXml" Target="../ink/ink112.xml"/><Relationship Id="rId246" Type="http://schemas.openxmlformats.org/officeDocument/2006/relationships/image" Target="../media/image136.emf"/><Relationship Id="rId267" Type="http://schemas.openxmlformats.org/officeDocument/2006/relationships/customXml" Target="../ink/ink133.xml"/><Relationship Id="rId288" Type="http://schemas.openxmlformats.org/officeDocument/2006/relationships/image" Target="../media/image157.emf"/><Relationship Id="rId411" Type="http://schemas.openxmlformats.org/officeDocument/2006/relationships/customXml" Target="../ink/ink205.xml"/><Relationship Id="rId106" Type="http://schemas.openxmlformats.org/officeDocument/2006/relationships/image" Target="../media/image66.emf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1810.emf"/><Relationship Id="rId31" Type="http://schemas.openxmlformats.org/officeDocument/2006/relationships/customXml" Target="../ink/ink15.xml"/><Relationship Id="rId52" Type="http://schemas.openxmlformats.org/officeDocument/2006/relationships/image" Target="../media/image39.emf"/><Relationship Id="rId73" Type="http://schemas.openxmlformats.org/officeDocument/2006/relationships/customXml" Target="../ink/ink36.xml"/><Relationship Id="rId94" Type="http://schemas.openxmlformats.org/officeDocument/2006/relationships/image" Target="../media/image60.emf"/><Relationship Id="rId148" Type="http://schemas.openxmlformats.org/officeDocument/2006/relationships/image" Target="../media/image87.emf"/><Relationship Id="rId169" Type="http://schemas.openxmlformats.org/officeDocument/2006/relationships/customXml" Target="../ink/ink84.xml"/><Relationship Id="rId334" Type="http://schemas.openxmlformats.org/officeDocument/2006/relationships/image" Target="../media/image180.emf"/><Relationship Id="rId355" Type="http://schemas.openxmlformats.org/officeDocument/2006/relationships/customXml" Target="../ink/ink177.xml"/><Relationship Id="rId376" Type="http://schemas.openxmlformats.org/officeDocument/2006/relationships/image" Target="../media/image201.emf"/><Relationship Id="rId397" Type="http://schemas.openxmlformats.org/officeDocument/2006/relationships/customXml" Target="../ink/ink198.xml"/><Relationship Id="rId4" Type="http://schemas.openxmlformats.org/officeDocument/2006/relationships/image" Target="../media/image1510.emf"/><Relationship Id="rId180" Type="http://schemas.openxmlformats.org/officeDocument/2006/relationships/image" Target="../media/image103.emf"/><Relationship Id="rId215" Type="http://schemas.openxmlformats.org/officeDocument/2006/relationships/customXml" Target="../ink/ink107.xml"/><Relationship Id="rId236" Type="http://schemas.openxmlformats.org/officeDocument/2006/relationships/image" Target="../media/image131.emf"/><Relationship Id="rId257" Type="http://schemas.openxmlformats.org/officeDocument/2006/relationships/customXml" Target="../ink/ink128.xml"/><Relationship Id="rId278" Type="http://schemas.openxmlformats.org/officeDocument/2006/relationships/image" Target="../media/image152.emf"/><Relationship Id="rId401" Type="http://schemas.openxmlformats.org/officeDocument/2006/relationships/customXml" Target="../ink/ink200.xml"/><Relationship Id="rId303" Type="http://schemas.openxmlformats.org/officeDocument/2006/relationships/customXml" Target="../ink/ink151.xml"/><Relationship Id="rId42" Type="http://schemas.openxmlformats.org/officeDocument/2006/relationships/image" Target="../media/image34.emf"/><Relationship Id="rId84" Type="http://schemas.openxmlformats.org/officeDocument/2006/relationships/image" Target="../media/image55.emf"/><Relationship Id="rId138" Type="http://schemas.openxmlformats.org/officeDocument/2006/relationships/image" Target="../media/image82.emf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19.emf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70.emf"/><Relationship Id="rId356" Type="http://schemas.openxmlformats.org/officeDocument/2006/relationships/image" Target="../media/image191.emf"/><Relationship Id="rId398" Type="http://schemas.openxmlformats.org/officeDocument/2006/relationships/image" Target="../media/image212.emf"/><Relationship Id="rId95" Type="http://schemas.openxmlformats.org/officeDocument/2006/relationships/customXml" Target="../ink/ink47.xml"/><Relationship Id="rId160" Type="http://schemas.openxmlformats.org/officeDocument/2006/relationships/image" Target="../media/image93.emf"/><Relationship Id="rId216" Type="http://schemas.openxmlformats.org/officeDocument/2006/relationships/image" Target="../media/image121.emf"/><Relationship Id="rId258" Type="http://schemas.openxmlformats.org/officeDocument/2006/relationships/image" Target="../media/image142.emf"/><Relationship Id="rId22" Type="http://schemas.openxmlformats.org/officeDocument/2006/relationships/image" Target="../media/image24.emf"/><Relationship Id="rId64" Type="http://schemas.openxmlformats.org/officeDocument/2006/relationships/image" Target="../media/image45.emf"/><Relationship Id="rId118" Type="http://schemas.openxmlformats.org/officeDocument/2006/relationships/image" Target="../media/image72.emf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53.emf"/><Relationship Id="rId336" Type="http://schemas.openxmlformats.org/officeDocument/2006/relationships/image" Target="../media/image181.emf"/><Relationship Id="rId75" Type="http://schemas.openxmlformats.org/officeDocument/2006/relationships/customXml" Target="../ink/ink37.xml"/><Relationship Id="rId140" Type="http://schemas.openxmlformats.org/officeDocument/2006/relationships/image" Target="../media/image83.emf"/><Relationship Id="rId182" Type="http://schemas.openxmlformats.org/officeDocument/2006/relationships/image" Target="../media/image104.emf"/><Relationship Id="rId378" Type="http://schemas.openxmlformats.org/officeDocument/2006/relationships/image" Target="../media/image202.emf"/><Relationship Id="rId403" Type="http://schemas.openxmlformats.org/officeDocument/2006/relationships/customXml" Target="../ink/ink201.xml"/><Relationship Id="rId6" Type="http://schemas.openxmlformats.org/officeDocument/2006/relationships/image" Target="../media/image1610.emf"/><Relationship Id="rId238" Type="http://schemas.openxmlformats.org/officeDocument/2006/relationships/image" Target="../media/image132.emf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35.emf"/><Relationship Id="rId86" Type="http://schemas.openxmlformats.org/officeDocument/2006/relationships/image" Target="../media/image56.emf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20.emf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43.emf"/><Relationship Id="rId316" Type="http://schemas.openxmlformats.org/officeDocument/2006/relationships/image" Target="../media/image171.emf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73.emf"/><Relationship Id="rId358" Type="http://schemas.openxmlformats.org/officeDocument/2006/relationships/image" Target="../media/image192.emf"/><Relationship Id="rId162" Type="http://schemas.openxmlformats.org/officeDocument/2006/relationships/image" Target="../media/image94.emf"/><Relationship Id="rId218" Type="http://schemas.openxmlformats.org/officeDocument/2006/relationships/image" Target="../media/image122.emf"/><Relationship Id="rId271" Type="http://schemas.openxmlformats.org/officeDocument/2006/relationships/customXml" Target="../ink/ink135.xml"/><Relationship Id="rId24" Type="http://schemas.openxmlformats.org/officeDocument/2006/relationships/image" Target="../media/image25.emf"/><Relationship Id="rId66" Type="http://schemas.openxmlformats.org/officeDocument/2006/relationships/image" Target="../media/image46.emf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203.emf"/><Relationship Id="rId240" Type="http://schemas.openxmlformats.org/officeDocument/2006/relationships/image" Target="../media/image133.emf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63.emf"/><Relationship Id="rId282" Type="http://schemas.openxmlformats.org/officeDocument/2006/relationships/image" Target="../media/image154.emf"/><Relationship Id="rId338" Type="http://schemas.openxmlformats.org/officeDocument/2006/relationships/image" Target="../media/image182.emf"/><Relationship Id="rId8" Type="http://schemas.openxmlformats.org/officeDocument/2006/relationships/image" Target="../media/image1710.emf"/><Relationship Id="rId142" Type="http://schemas.openxmlformats.org/officeDocument/2006/relationships/image" Target="../media/image84.emf"/><Relationship Id="rId184" Type="http://schemas.openxmlformats.org/officeDocument/2006/relationships/image" Target="../media/image105.emf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251" Type="http://schemas.openxmlformats.org/officeDocument/2006/relationships/customXml" Target="../ink/ink125.xml"/><Relationship Id="rId46" Type="http://schemas.openxmlformats.org/officeDocument/2006/relationships/image" Target="../media/image36.emf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57.emf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93.emf"/><Relationship Id="rId416" Type="http://schemas.openxmlformats.org/officeDocument/2006/relationships/image" Target="../media/image221.emf"/><Relationship Id="rId220" Type="http://schemas.openxmlformats.org/officeDocument/2006/relationships/image" Target="../media/image123.emf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44.emf"/><Relationship Id="rId318" Type="http://schemas.openxmlformats.org/officeDocument/2006/relationships/image" Target="../media/image172.emf"/><Relationship Id="rId99" Type="http://schemas.openxmlformats.org/officeDocument/2006/relationships/customXml" Target="../ink/ink49.xml"/><Relationship Id="rId122" Type="http://schemas.openxmlformats.org/officeDocument/2006/relationships/image" Target="../media/image74.emf"/><Relationship Id="rId164" Type="http://schemas.openxmlformats.org/officeDocument/2006/relationships/image" Target="../media/image95.emf"/><Relationship Id="rId371" Type="http://schemas.openxmlformats.org/officeDocument/2006/relationships/customXml" Target="../ink/ink185.xml"/><Relationship Id="rId26" Type="http://schemas.openxmlformats.org/officeDocument/2006/relationships/image" Target="../media/image26.emf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68" Type="http://schemas.openxmlformats.org/officeDocument/2006/relationships/image" Target="../media/image47.emf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83.emf"/><Relationship Id="rId200" Type="http://schemas.openxmlformats.org/officeDocument/2006/relationships/image" Target="../media/image113.emf"/><Relationship Id="rId382" Type="http://schemas.openxmlformats.org/officeDocument/2006/relationships/image" Target="../media/image204.emf"/><Relationship Id="rId242" Type="http://schemas.openxmlformats.org/officeDocument/2006/relationships/image" Target="../media/image134.emf"/><Relationship Id="rId284" Type="http://schemas.openxmlformats.org/officeDocument/2006/relationships/image" Target="../media/image155.emf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64.emf"/><Relationship Id="rId144" Type="http://schemas.openxmlformats.org/officeDocument/2006/relationships/image" Target="../media/image85.emf"/><Relationship Id="rId90" Type="http://schemas.openxmlformats.org/officeDocument/2006/relationships/image" Target="../media/image58.emf"/><Relationship Id="rId186" Type="http://schemas.openxmlformats.org/officeDocument/2006/relationships/image" Target="../media/image106.emf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8" Type="http://schemas.openxmlformats.org/officeDocument/2006/relationships/image" Target="../media/image37.emf"/><Relationship Id="rId113" Type="http://schemas.openxmlformats.org/officeDocument/2006/relationships/customXml" Target="../ink/ink56.xml"/><Relationship Id="rId320" Type="http://schemas.openxmlformats.org/officeDocument/2006/relationships/image" Target="../media/image173.emf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94.emf"/><Relationship Id="rId418" Type="http://schemas.openxmlformats.org/officeDocument/2006/relationships/image" Target="../media/image40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0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781594"/>
            <a:ext cx="6734175" cy="1345714"/>
          </a:xfrm>
        </p:spPr>
        <p:txBody>
          <a:bodyPr/>
          <a:lstStyle/>
          <a:p>
            <a:r>
              <a:rPr lang="en-US" sz="2800" b="0" dirty="0"/>
              <a:t>Low temperature co-sputtering of Nb</a:t>
            </a:r>
            <a:r>
              <a:rPr lang="en-US" sz="2800" b="0" baseline="-25000" dirty="0"/>
              <a:t>3</a:t>
            </a:r>
            <a:r>
              <a:rPr lang="en-US" sz="2800" b="0" dirty="0"/>
              <a:t>Sn thin films on copper</a:t>
            </a:r>
            <a:endParaRPr lang="en-GB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97157" y="2560554"/>
            <a:ext cx="8594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</a:t>
            </a:r>
            <a:r>
              <a:rPr lang="hu-HU" sz="1600" b="1" dirty="0" err="1" smtClean="0"/>
              <a:t>árton</a:t>
            </a:r>
            <a:r>
              <a:rPr lang="en-GB" sz="1600" b="1" dirty="0" smtClean="0"/>
              <a:t> Major</a:t>
            </a:r>
            <a:r>
              <a:rPr lang="hu-HU" sz="1600" b="1" dirty="0" smtClean="0"/>
              <a:t>, Nils </a:t>
            </a:r>
            <a:r>
              <a:rPr lang="hu-HU" sz="1600" b="1" dirty="0" err="1" smtClean="0"/>
              <a:t>Sch</a:t>
            </a:r>
            <a:r>
              <a:rPr lang="de-DE" sz="1600" b="1" dirty="0" err="1" smtClean="0"/>
              <a:t>äfer</a:t>
            </a:r>
            <a:r>
              <a:rPr lang="de-DE" sz="1600" b="1" dirty="0"/>
              <a:t>, Alexey </a:t>
            </a:r>
            <a:r>
              <a:rPr lang="de-DE" sz="1600" b="1" dirty="0" err="1" smtClean="0"/>
              <a:t>Arzumanov</a:t>
            </a:r>
            <a:r>
              <a:rPr lang="de-DE" sz="1600" b="1" dirty="0"/>
              <a:t>, Hamidreza </a:t>
            </a:r>
            <a:r>
              <a:rPr lang="de-DE" sz="1600" b="1" dirty="0" err="1" smtClean="0"/>
              <a:t>Ghasemi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Lambert </a:t>
            </a:r>
            <a:r>
              <a:rPr lang="de-DE" sz="1600" b="1" dirty="0" err="1" smtClean="0"/>
              <a:t>Alff</a:t>
            </a:r>
            <a:endParaRPr lang="hu-HU" sz="1600" dirty="0" smtClean="0"/>
          </a:p>
          <a:p>
            <a:endParaRPr lang="hu-HU" sz="1000" dirty="0" smtClean="0"/>
          </a:p>
          <a:p>
            <a:r>
              <a:rPr lang="en-GB" sz="1400" dirty="0" smtClean="0"/>
              <a:t>Department of Materials Science, Advanced Thin Film Technology Group,</a:t>
            </a:r>
            <a:br>
              <a:rPr lang="en-GB" sz="1400" dirty="0" smtClean="0"/>
            </a:br>
            <a:r>
              <a:rPr lang="en-GB" sz="1400" dirty="0" smtClean="0"/>
              <a:t>Technical </a:t>
            </a:r>
            <a:r>
              <a:rPr lang="en-GB" sz="1400" dirty="0"/>
              <a:t>University of Darmstadt, Germany </a:t>
            </a:r>
            <a:endParaRPr lang="hu-HU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514661"/>
            <a:ext cx="2785308" cy="26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2204864"/>
            <a:ext cx="827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Optimization of growth parameters on fused silica substrate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83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+mn-lt"/>
              </a:rPr>
              <a:t>Stoichiometry</a:t>
            </a:r>
            <a:r>
              <a:rPr lang="de-DE" sz="2400" dirty="0">
                <a:latin typeface="+mn-lt"/>
              </a:rPr>
              <a:t> </a:t>
            </a:r>
            <a:r>
              <a:rPr lang="de-DE" sz="2400" i="1" dirty="0" err="1" smtClean="0">
                <a:latin typeface="+mn-lt"/>
              </a:rPr>
              <a:t>vs</a:t>
            </a:r>
            <a:r>
              <a:rPr lang="de-DE" sz="2400" dirty="0" smtClean="0">
                <a:latin typeface="+mn-lt"/>
              </a:rPr>
              <a:t> power </a:t>
            </a:r>
            <a:r>
              <a:rPr lang="de-DE" sz="2400" dirty="0" err="1" smtClean="0">
                <a:latin typeface="+mn-lt"/>
              </a:rPr>
              <a:t>ratio</a:t>
            </a:r>
            <a:endParaRPr lang="en-GB" sz="24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760640" cy="402534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03648" y="5382508"/>
            <a:ext cx="6396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Tin content measured by EDX plotted as a function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dc magnetron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sputtering power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input. Substrate was kept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at room temperature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The stoichiometric tin content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25% is marked by the line.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0825" y="1072874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N. Schäfer </a:t>
            </a:r>
            <a:r>
              <a:rPr lang="de-DE" sz="1400" i="1" dirty="0" smtClean="0"/>
              <a:t>et al,</a:t>
            </a:r>
            <a:r>
              <a:rPr lang="de-DE" sz="1400" dirty="0" smtClean="0"/>
              <a:t> J</a:t>
            </a:r>
            <a:r>
              <a:rPr lang="de-DE" sz="1400" dirty="0"/>
              <a:t>. </a:t>
            </a:r>
            <a:r>
              <a:rPr lang="de-DE" sz="1400" dirty="0" err="1"/>
              <a:t>Appl</a:t>
            </a:r>
            <a:r>
              <a:rPr lang="de-DE" sz="1400" dirty="0"/>
              <a:t>. Phys. 128, 133902 (2020); https://doi.org/10.1063/5.0015376</a:t>
            </a:r>
          </a:p>
        </p:txBody>
      </p:sp>
    </p:spTree>
    <p:extLst>
      <p:ext uri="{BB962C8B-B14F-4D97-AF65-F5344CB8AC3E}">
        <p14:creationId xmlns:p14="http://schemas.microsoft.com/office/powerpoint/2010/main" val="13402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n-lt"/>
              </a:rPr>
              <a:t>Stoichiometry </a:t>
            </a:r>
            <a:r>
              <a:rPr lang="de-DE" sz="2400" i="1" dirty="0" err="1" smtClean="0">
                <a:latin typeface="+mn-lt"/>
              </a:rPr>
              <a:t>vs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temperature</a:t>
            </a:r>
            <a:r>
              <a:rPr lang="de-DE" sz="2400" dirty="0" smtClean="0">
                <a:latin typeface="+mn-lt"/>
              </a:rPr>
              <a:t> at </a:t>
            </a:r>
            <a:r>
              <a:rPr lang="de-DE" sz="2400" dirty="0" err="1" smtClean="0">
                <a:latin typeface="+mn-lt"/>
              </a:rPr>
              <a:t>P</a:t>
            </a:r>
            <a:r>
              <a:rPr lang="de-DE" sz="2400" baseline="-25000" dirty="0" err="1" smtClean="0">
                <a:latin typeface="+mn-lt"/>
              </a:rPr>
              <a:t>Nb</a:t>
            </a:r>
            <a:r>
              <a:rPr lang="de-DE" sz="2400" dirty="0" smtClean="0">
                <a:latin typeface="+mn-lt"/>
              </a:rPr>
              <a:t>/</a:t>
            </a:r>
            <a:r>
              <a:rPr lang="de-DE" sz="2400" dirty="0" err="1" smtClean="0">
                <a:latin typeface="+mn-lt"/>
              </a:rPr>
              <a:t>P</a:t>
            </a:r>
            <a:r>
              <a:rPr lang="de-DE" sz="2400" baseline="-25000" dirty="0" err="1" smtClean="0">
                <a:latin typeface="+mn-lt"/>
              </a:rPr>
              <a:t>Sn</a:t>
            </a:r>
            <a:r>
              <a:rPr lang="de-DE" sz="2400" dirty="0" smtClean="0">
                <a:latin typeface="+mn-lt"/>
              </a:rPr>
              <a:t> = </a:t>
            </a:r>
            <a:r>
              <a:rPr lang="de-DE" sz="2400" dirty="0" smtClean="0">
                <a:latin typeface="+mn-lt"/>
              </a:rPr>
              <a:t>5.25 (</a:t>
            </a:r>
            <a:r>
              <a:rPr lang="de-DE" sz="2400" dirty="0" err="1" smtClean="0">
                <a:latin typeface="+mn-lt"/>
              </a:rPr>
              <a:t>optimized</a:t>
            </a:r>
            <a:r>
              <a:rPr lang="de-DE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450001" cy="256726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475656" y="4453901"/>
            <a:ext cx="6336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vTT299aae20"/>
              </a:rPr>
              <a:t>Tin content measured by EDX plotted as a function of substrate temperature</a:t>
            </a:r>
          </a:p>
          <a:p>
            <a:r>
              <a:rPr lang="en-US" sz="1400" dirty="0">
                <a:latin typeface="AdvTT299aae20"/>
              </a:rPr>
              <a:t>at a fixed power ratio of 5.25. The stoichiometric tin content in Nb</a:t>
            </a:r>
            <a:r>
              <a:rPr lang="en-US" sz="600" dirty="0">
                <a:latin typeface="AdvTT299aae20"/>
              </a:rPr>
              <a:t>3</a:t>
            </a:r>
            <a:r>
              <a:rPr lang="en-US" sz="1400" dirty="0">
                <a:latin typeface="AdvTT299aae20"/>
              </a:rPr>
              <a:t>Sn of</a:t>
            </a:r>
          </a:p>
          <a:p>
            <a:r>
              <a:rPr lang="en-US" sz="1400" dirty="0">
                <a:latin typeface="AdvTT299aae20"/>
              </a:rPr>
              <a:t>25% is marked by the dashed line.</a:t>
            </a:r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979712" y="5805264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N. Schäfer </a:t>
            </a:r>
            <a:r>
              <a:rPr lang="de-DE" sz="1400" i="1" dirty="0" smtClean="0"/>
              <a:t>et al,</a:t>
            </a:r>
            <a:r>
              <a:rPr lang="de-DE" sz="1400" dirty="0" smtClean="0"/>
              <a:t> J</a:t>
            </a:r>
            <a:r>
              <a:rPr lang="de-DE" sz="1400" dirty="0"/>
              <a:t>. </a:t>
            </a:r>
            <a:r>
              <a:rPr lang="de-DE" sz="1400" dirty="0" err="1"/>
              <a:t>Appl</a:t>
            </a:r>
            <a:r>
              <a:rPr lang="de-DE" sz="1400" dirty="0"/>
              <a:t>. Phys. 128, 133902 (2020); https://doi.org/10.1063/5.0015376</a:t>
            </a:r>
          </a:p>
        </p:txBody>
      </p:sp>
      <p:sp>
        <p:nvSpPr>
          <p:cNvPr id="5" name="Rechteck 4"/>
          <p:cNvSpPr/>
          <p:nvPr/>
        </p:nvSpPr>
        <p:spPr>
          <a:xfrm>
            <a:off x="250825" y="532301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(</a:t>
            </a:r>
            <a:r>
              <a:rPr lang="pl-PL" dirty="0" smtClean="0"/>
              <a:t>20W </a:t>
            </a:r>
            <a:r>
              <a:rPr lang="pl-PL" dirty="0"/>
              <a:t>Sn / 105W </a:t>
            </a:r>
            <a:r>
              <a:rPr lang="pl-PL" dirty="0" smtClean="0"/>
              <a:t>Nb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7" y="620688"/>
            <a:ext cx="9035123" cy="631065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n-lt"/>
              </a:rPr>
              <a:t>XRD: Temperature Study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03" y="443430"/>
            <a:ext cx="3628629" cy="62979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157192"/>
            <a:ext cx="4724294" cy="10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831" t="4185" r="-1"/>
          <a:stretch/>
        </p:blipFill>
        <p:spPr>
          <a:xfrm>
            <a:off x="298340" y="1677641"/>
            <a:ext cx="8604448" cy="329699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98340" y="515719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Secondary electron images [(a) and (b)]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sputtered Nb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Sn thin films at a fixed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 temperature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435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a power ratio of 5.25, while the power input is increased from 15 W Sn/79W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(a) to 30 W Sn/158 W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(b).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692696"/>
            <a:ext cx="695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Verdana"/>
              </a:rPr>
              <a:t>Nb</a:t>
            </a:r>
            <a:r>
              <a:rPr lang="en-GB" sz="2400" baseline="-25000" dirty="0">
                <a:solidFill>
                  <a:srgbClr val="000000"/>
                </a:solidFill>
                <a:latin typeface="Verdana"/>
              </a:rPr>
              <a:t>3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Sn 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morphology on fused silica substrate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8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76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R-T </a:t>
            </a:r>
            <a:r>
              <a:rPr lang="en-GB" sz="2400" dirty="0" smtClean="0">
                <a:latin typeface="+mn-lt"/>
              </a:rPr>
              <a:t>measurements as function of substrate temperature and power input</a:t>
            </a:r>
            <a:endParaRPr lang="en-GB" sz="24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3900961" cy="29177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869160"/>
            <a:ext cx="4258269" cy="12517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774274"/>
            <a:ext cx="3900961" cy="29177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951" y="4869160"/>
            <a:ext cx="4241122" cy="8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47" y="1484785"/>
            <a:ext cx="4992958" cy="37067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35195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Comparison of the voltage versus current pattern of two sputtered Nb</a:t>
            </a:r>
            <a:r>
              <a:rPr lang="en-GB" sz="1200" baseline="-25000" dirty="0" smtClean="0"/>
              <a:t>3</a:t>
            </a:r>
            <a:r>
              <a:rPr lang="en-GB" sz="1200" dirty="0" smtClean="0"/>
              <a:t>Sn thin films measured at 4 K. The power input was increased from 15W Sn/79W </a:t>
            </a:r>
            <a:r>
              <a:rPr lang="en-GB" sz="1200" dirty="0" err="1" smtClean="0"/>
              <a:t>Nb</a:t>
            </a:r>
            <a:r>
              <a:rPr lang="en-GB" sz="1200" dirty="0" smtClean="0"/>
              <a:t> to 30W Sn/158W </a:t>
            </a:r>
            <a:r>
              <a:rPr lang="en-GB" sz="1200" dirty="0" err="1" smtClean="0"/>
              <a:t>Nb</a:t>
            </a:r>
            <a:r>
              <a:rPr lang="en-GB" sz="1200" dirty="0" smtClean="0"/>
              <a:t> while the substrate temperature during growth was fixed to 320 ◦C for both samples. The external field applied during the IV measurement was increased from 0 </a:t>
            </a:r>
            <a:r>
              <a:rPr lang="en-GB" sz="1200" dirty="0" err="1" smtClean="0"/>
              <a:t>mT</a:t>
            </a:r>
            <a:r>
              <a:rPr lang="en-GB" sz="1200" dirty="0" smtClean="0"/>
              <a:t> to 200 </a:t>
            </a:r>
            <a:r>
              <a:rPr lang="en-GB" sz="1200" dirty="0" err="1" smtClean="0"/>
              <a:t>mT.</a:t>
            </a:r>
            <a:endParaRPr lang="en-GB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7020272" y="5937076"/>
            <a:ext cx="2032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N. Schäfer </a:t>
            </a:r>
            <a:r>
              <a:rPr lang="de-DE" sz="1100" i="1" dirty="0" smtClean="0"/>
              <a:t>et al.</a:t>
            </a:r>
            <a:r>
              <a:rPr lang="de-DE" sz="1100" dirty="0" smtClean="0"/>
              <a:t>, </a:t>
            </a:r>
            <a:r>
              <a:rPr lang="de-DE" sz="1100" dirty="0" err="1" smtClean="0"/>
              <a:t>unpublished</a:t>
            </a:r>
            <a:endParaRPr lang="de-DE" sz="11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620688"/>
            <a:ext cx="723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+mj-lt"/>
              </a:rPr>
              <a:t>Possible role of grain boundaries (weak links)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5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2204864"/>
            <a:ext cx="769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Optimization of growth parameters on copper substrate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66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4D46804-5894-7C1B-2B03-085848CA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50" y="2004100"/>
            <a:ext cx="4212701" cy="362133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4B18525E-93D4-BF2A-11E0-388C155CE818}"/>
              </a:ext>
            </a:extLst>
          </p:cNvPr>
          <p:cNvGrpSpPr/>
          <p:nvPr/>
        </p:nvGrpSpPr>
        <p:grpSpPr>
          <a:xfrm>
            <a:off x="497969" y="2058778"/>
            <a:ext cx="3225858" cy="3860365"/>
            <a:chOff x="307492" y="1969060"/>
            <a:chExt cx="3225858" cy="3860365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xmlns="" id="{A07C4028-D2F3-F3A0-C5C5-518BAA338F18}"/>
                </a:ext>
              </a:extLst>
            </p:cNvPr>
            <p:cNvGrpSpPr/>
            <p:nvPr/>
          </p:nvGrpSpPr>
          <p:grpSpPr>
            <a:xfrm>
              <a:off x="307492" y="2008167"/>
              <a:ext cx="2770695" cy="3821258"/>
              <a:chOff x="3467888" y="1760987"/>
              <a:chExt cx="2770695" cy="3821258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xmlns="" id="{0901DEF9-CC4E-C08D-7EAE-1B2C5B44120E}"/>
                  </a:ext>
                </a:extLst>
              </p:cNvPr>
              <p:cNvGrpSpPr/>
              <p:nvPr/>
            </p:nvGrpSpPr>
            <p:grpSpPr>
              <a:xfrm>
                <a:off x="3632008" y="3140968"/>
                <a:ext cx="1879984" cy="1375200"/>
                <a:chOff x="6112016" y="3017851"/>
                <a:chExt cx="1879984" cy="1492341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xmlns="" id="{B1F49AD7-0021-8952-BC5B-746D29A267D4}"/>
                    </a:ext>
                  </a:extLst>
                </p:cNvPr>
                <p:cNvGrpSpPr/>
                <p:nvPr/>
              </p:nvGrpSpPr>
              <p:grpSpPr>
                <a:xfrm>
                  <a:off x="6552000" y="3429000"/>
                  <a:ext cx="1440000" cy="1081192"/>
                  <a:chOff x="1086325" y="1831208"/>
                  <a:chExt cx="1440000" cy="1081192"/>
                </a:xfrm>
              </p:grpSpPr>
              <p:sp>
                <p:nvSpPr>
                  <p:cNvPr id="232" name="Rechteck 231">
                    <a:extLst>
                      <a:ext uri="{FF2B5EF4-FFF2-40B4-BE49-F238E27FC236}">
                        <a16:creationId xmlns:a16="http://schemas.microsoft.com/office/drawing/2014/main" xmlns="" id="{3C8EEACF-4DA2-9145-3D79-01242B3937E0}"/>
                      </a:ext>
                    </a:extLst>
                  </p:cNvPr>
                  <p:cNvSpPr/>
                  <p:nvPr/>
                </p:nvSpPr>
                <p:spPr>
                  <a:xfrm>
                    <a:off x="1086325" y="2552400"/>
                    <a:ext cx="1440000" cy="360000"/>
                  </a:xfrm>
                  <a:prstGeom prst="rect">
                    <a:avLst/>
                  </a:prstGeom>
                  <a:solidFill>
                    <a:srgbClr val="F5A300"/>
                  </a:solidFill>
                  <a:ln>
                    <a:noFill/>
                  </a:ln>
                  <a:scene3d>
                    <a:camera prst="isometricOffAxis1Right"/>
                    <a:lightRig rig="threePt" dir="t"/>
                  </a:scene3d>
                  <a:sp3d extrusionH="1270000" contourW="12700" prstMaterial="flat">
                    <a:extrusionClr>
                      <a:srgbClr val="ED9E11"/>
                    </a:extrusionClr>
                    <a:contourClr>
                      <a:srgbClr val="ED9E1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3" name="Rechteck 232">
                    <a:extLst>
                      <a:ext uri="{FF2B5EF4-FFF2-40B4-BE49-F238E27FC236}">
                        <a16:creationId xmlns:a16="http://schemas.microsoft.com/office/drawing/2014/main" xmlns="" id="{AC18FFF6-072F-D1B1-FF9B-D5EA6F9B6FA0}"/>
                      </a:ext>
                    </a:extLst>
                  </p:cNvPr>
                  <p:cNvSpPr/>
                  <p:nvPr/>
                </p:nvSpPr>
                <p:spPr>
                  <a:xfrm>
                    <a:off x="1086325" y="1831208"/>
                    <a:ext cx="1440000" cy="630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scene3d>
                    <a:camera prst="isometricOffAxis1Right"/>
                    <a:lightRig rig="threePt" dir="t"/>
                  </a:scene3d>
                  <a:sp3d extrusionH="1270000" contourW="12700" prstMaterial="flat">
                    <a:extrusionClr>
                      <a:schemeClr val="bg1">
                        <a:lumMod val="50000"/>
                      </a:schemeClr>
                    </a:extrusionClr>
                    <a:contourClr>
                      <a:schemeClr val="bg1">
                        <a:lumMod val="50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xmlns="" id="{7405E130-D554-0A7C-34E1-54892674EEA0}"/>
                    </a:ext>
                  </a:extLst>
                </p:cNvPr>
                <p:cNvGrpSpPr/>
                <p:nvPr/>
              </p:nvGrpSpPr>
              <p:grpSpPr>
                <a:xfrm>
                  <a:off x="6112016" y="3017851"/>
                  <a:ext cx="1747440" cy="1109160"/>
                  <a:chOff x="6112016" y="3017851"/>
                  <a:chExt cx="1747440" cy="11091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">
                    <p14:nvContentPartPr>
                      <p14:cNvPr id="24" name="Freihand 23">
                        <a:extLst>
                          <a:ext uri="{FF2B5EF4-FFF2-40B4-BE49-F238E27FC236}">
                            <a16:creationId xmlns:a16="http://schemas.microsoft.com/office/drawing/2014/main" xmlns="" id="{6BF3E626-A783-EA21-0672-F624988E2A5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16536" y="3515011"/>
                      <a:ext cx="19080" cy="598680"/>
                    </p14:xfrm>
                  </p:contentPart>
                </mc:Choice>
                <mc:Fallback xmlns="">
                  <p:pic>
                    <p:nvPicPr>
                      <p:cNvPr id="24" name="Freihand 23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6BF3E626-A783-EA21-0672-F624988E2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5123" y="3513448"/>
                        <a:ext cx="22613" cy="6029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">
                    <p14:nvContentPartPr>
                      <p14:cNvPr id="25" name="Freihand 24">
                        <a:extLst>
                          <a:ext uri="{FF2B5EF4-FFF2-40B4-BE49-F238E27FC236}">
                            <a16:creationId xmlns:a16="http://schemas.microsoft.com/office/drawing/2014/main" xmlns="" id="{1FC2E2AB-F07F-AD1C-77A5-25493BB7A15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09856" y="3477211"/>
                      <a:ext cx="14760" cy="605160"/>
                    </p14:xfrm>
                  </p:contentPart>
                </mc:Choice>
                <mc:Fallback xmlns="">
                  <p:pic>
                    <p:nvPicPr>
                      <p:cNvPr id="25" name="Freihand 24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1FC2E2AB-F07F-AD1C-77A5-25493BB7A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7696" y="3475648"/>
                        <a:ext cx="19080" cy="60945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">
                    <p14:nvContentPartPr>
                      <p14:cNvPr id="26" name="Freihand 25">
                        <a:extLst>
                          <a:ext uri="{FF2B5EF4-FFF2-40B4-BE49-F238E27FC236}">
                            <a16:creationId xmlns:a16="http://schemas.microsoft.com/office/drawing/2014/main" xmlns="" id="{E2FD080F-03D1-034D-15D2-026BF582BAC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75096" y="3454531"/>
                      <a:ext cx="10080" cy="605880"/>
                    </p14:xfrm>
                  </p:contentPart>
                </mc:Choice>
                <mc:Fallback xmlns="">
                  <p:pic>
                    <p:nvPicPr>
                      <p:cNvPr id="26" name="Freihand 25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E2FD080F-03D1-034D-15D2-026BF582B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2936" y="3452967"/>
                        <a:ext cx="14400" cy="60978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">
                    <p14:nvContentPartPr>
                      <p14:cNvPr id="27" name="Freihand 26">
                        <a:extLst>
                          <a:ext uri="{FF2B5EF4-FFF2-40B4-BE49-F238E27FC236}">
                            <a16:creationId xmlns:a16="http://schemas.microsoft.com/office/drawing/2014/main" xmlns="" id="{B39D4190-796B-A07B-D7BD-AC02CC9FF1C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36376" y="3433651"/>
                      <a:ext cx="12240" cy="604080"/>
                    </p14:xfrm>
                  </p:contentPart>
                </mc:Choice>
                <mc:Fallback xmlns="">
                  <p:pic>
                    <p:nvPicPr>
                      <p:cNvPr id="27" name="Freihand 26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B39D4190-796B-A07B-D7BD-AC02CC9FF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34936" y="3432479"/>
                        <a:ext cx="15840" cy="60759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">
                    <p14:nvContentPartPr>
                      <p14:cNvPr id="28" name="Freihand 27">
                        <a:extLst>
                          <a:ext uri="{FF2B5EF4-FFF2-40B4-BE49-F238E27FC236}">
                            <a16:creationId xmlns:a16="http://schemas.microsoft.com/office/drawing/2014/main" xmlns="" id="{BA78C897-3D91-2E53-5455-321327B01ED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03056" y="3404131"/>
                      <a:ext cx="19440" cy="607680"/>
                    </p14:xfrm>
                  </p:contentPart>
                </mc:Choice>
                <mc:Fallback xmlns="">
                  <p:pic>
                    <p:nvPicPr>
                      <p:cNvPr id="28" name="Freihand 27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BA78C897-3D91-2E53-5455-321327B01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01256" y="3402959"/>
                        <a:ext cx="23400" cy="6111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">
                    <p14:nvContentPartPr>
                      <p14:cNvPr id="29" name="Freihand 28">
                        <a:extLst>
                          <a:ext uri="{FF2B5EF4-FFF2-40B4-BE49-F238E27FC236}">
                            <a16:creationId xmlns:a16="http://schemas.microsoft.com/office/drawing/2014/main" xmlns="" id="{D87D5E3A-C96E-C84A-36DA-1EC8582B23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45256" y="3387571"/>
                      <a:ext cx="40320" cy="594360"/>
                    </p14:xfrm>
                  </p:contentPart>
                </mc:Choice>
                <mc:Fallback xmlns="">
                  <p:pic>
                    <p:nvPicPr>
                      <p:cNvPr id="29" name="Freihand 28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D87D5E3A-C96E-C84A-36DA-1EC8582B2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43472" y="3386009"/>
                        <a:ext cx="44245" cy="59826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30" name="Freihand 29">
                        <a:extLst>
                          <a:ext uri="{FF2B5EF4-FFF2-40B4-BE49-F238E27FC236}">
                            <a16:creationId xmlns:a16="http://schemas.microsoft.com/office/drawing/2014/main" xmlns="" id="{1108FB72-4F33-5CAC-1946-114928A2ED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91776" y="3362011"/>
                      <a:ext cx="27000" cy="586546"/>
                    </p14:xfrm>
                  </p:contentPart>
                </mc:Choice>
                <mc:Fallback xmlns="">
                  <p:pic>
                    <p:nvPicPr>
                      <p:cNvPr id="30" name="Freihand 29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1108FB72-4F33-5CAC-1946-114928A2E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0696" y="3360839"/>
                        <a:ext cx="30240" cy="58967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">
                    <p14:nvContentPartPr>
                      <p14:cNvPr id="31" name="Freihand 30">
                        <a:extLst>
                          <a:ext uri="{FF2B5EF4-FFF2-40B4-BE49-F238E27FC236}">
                            <a16:creationId xmlns:a16="http://schemas.microsoft.com/office/drawing/2014/main" xmlns="" id="{93717444-4BE7-A106-5F4A-F89320076D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74336" y="3534091"/>
                      <a:ext cx="32400" cy="592920"/>
                    </p14:xfrm>
                  </p:contentPart>
                </mc:Choice>
                <mc:Fallback xmlns="">
                  <p:pic>
                    <p:nvPicPr>
                      <p:cNvPr id="31" name="Freihand 30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93717444-4BE7-A106-5F4A-F89320076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72896" y="3532529"/>
                        <a:ext cx="36360" cy="59682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32" name="Freihand 31">
                        <a:extLst>
                          <a:ext uri="{FF2B5EF4-FFF2-40B4-BE49-F238E27FC236}">
                            <a16:creationId xmlns:a16="http://schemas.microsoft.com/office/drawing/2014/main" xmlns="" id="{0C5E6178-B65D-F5E8-4AB2-DA1A5D3F938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33576" y="3493411"/>
                      <a:ext cx="10080" cy="597240"/>
                    </p14:xfrm>
                  </p:contentPart>
                </mc:Choice>
                <mc:Fallback xmlns="">
                  <p:pic>
                    <p:nvPicPr>
                      <p:cNvPr id="32" name="Freihand 31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0C5E6178-B65D-F5E8-4AB2-DA1A5D3F9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31416" y="3491848"/>
                        <a:ext cx="15120" cy="60193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">
                    <p14:nvContentPartPr>
                      <p14:cNvPr id="33" name="Freihand 32">
                        <a:extLst>
                          <a:ext uri="{FF2B5EF4-FFF2-40B4-BE49-F238E27FC236}">
                            <a16:creationId xmlns:a16="http://schemas.microsoft.com/office/drawing/2014/main" xmlns="" id="{4034497D-00E3-D0CF-7D8C-0BB832CD58E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90496" y="3277051"/>
                      <a:ext cx="16560" cy="596520"/>
                    </p14:xfrm>
                  </p:contentPart>
                </mc:Choice>
                <mc:Fallback xmlns="">
                  <p:pic>
                    <p:nvPicPr>
                      <p:cNvPr id="33" name="Freihand 32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4034497D-00E3-D0CF-7D8C-0BB832CD5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87325" y="3275488"/>
                        <a:ext cx="22550" cy="6012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">
                    <p14:nvContentPartPr>
                      <p14:cNvPr id="34" name="Freihand 33">
                        <a:extLst>
                          <a:ext uri="{FF2B5EF4-FFF2-40B4-BE49-F238E27FC236}">
                            <a16:creationId xmlns:a16="http://schemas.microsoft.com/office/drawing/2014/main" xmlns="" id="{C5C995EE-CFC8-7DB7-7E61-095C1BCE175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12016" y="3220171"/>
                      <a:ext cx="24480" cy="586546"/>
                    </p14:xfrm>
                  </p:contentPart>
                </mc:Choice>
                <mc:Fallback xmlns="">
                  <p:pic>
                    <p:nvPicPr>
                      <p:cNvPr id="34" name="Freihand 33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C5C995EE-CFC8-7DB7-7E61-095C1BCE1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10576" y="3218999"/>
                        <a:ext cx="28080" cy="59006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">
                    <p14:nvContentPartPr>
                      <p14:cNvPr id="35" name="Freihand 34">
                        <a:extLst>
                          <a:ext uri="{FF2B5EF4-FFF2-40B4-BE49-F238E27FC236}">
                            <a16:creationId xmlns:a16="http://schemas.microsoft.com/office/drawing/2014/main" xmlns="" id="{510760A1-72CB-DE83-AAFB-652B2B2A3F0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31136" y="3472891"/>
                      <a:ext cx="38880" cy="52200"/>
                    </p14:xfrm>
                  </p:contentPart>
                </mc:Choice>
                <mc:Fallback xmlns="">
                  <p:pic>
                    <p:nvPicPr>
                      <p:cNvPr id="35" name="Freihand 34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510760A1-72CB-DE83-AAFB-652B2B2A3F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28616" y="3470164"/>
                        <a:ext cx="42480" cy="560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7">
                    <p14:nvContentPartPr>
                      <p14:cNvPr id="36" name="Freihand 35">
                        <a:extLst>
                          <a:ext uri="{FF2B5EF4-FFF2-40B4-BE49-F238E27FC236}">
                            <a16:creationId xmlns:a16="http://schemas.microsoft.com/office/drawing/2014/main" xmlns="" id="{917E6C06-F835-FA01-2022-4759DB6A388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60576" y="3315571"/>
                      <a:ext cx="54360" cy="37800"/>
                    </p14:xfrm>
                  </p:contentPart>
                </mc:Choice>
                <mc:Fallback xmlns="">
                  <p:pic>
                    <p:nvPicPr>
                      <p:cNvPr id="36" name="Freihand 35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917E6C06-F835-FA01-2022-4759DB6A38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458416" y="3313233"/>
                        <a:ext cx="57600" cy="4130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9">
                    <p14:nvContentPartPr>
                      <p14:cNvPr id="37" name="Freihand 36">
                        <a:extLst>
                          <a:ext uri="{FF2B5EF4-FFF2-40B4-BE49-F238E27FC236}">
                            <a16:creationId xmlns:a16="http://schemas.microsoft.com/office/drawing/2014/main" xmlns="" id="{2220A2B2-1089-477D-CA24-6CF50C600E5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56856" y="3310171"/>
                      <a:ext cx="102600" cy="1800"/>
                    </p14:xfrm>
                  </p:contentPart>
                </mc:Choice>
                <mc:Fallback xmlns="">
                  <p:pic>
                    <p:nvPicPr>
                      <p:cNvPr id="37" name="Freihand 36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2220A2B2-1089-477D-CA24-6CF50C600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55416" y="3308011"/>
                        <a:ext cx="105840" cy="5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1">
                    <p14:nvContentPartPr>
                      <p14:cNvPr id="38" name="Freihand 37">
                        <a:extLst>
                          <a:ext uri="{FF2B5EF4-FFF2-40B4-BE49-F238E27FC236}">
                            <a16:creationId xmlns:a16="http://schemas.microsoft.com/office/drawing/2014/main" xmlns="" id="{C379FC20-38EB-48D9-3264-B3C736CDCDF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37536" y="3472891"/>
                      <a:ext cx="81360" cy="15120"/>
                    </p14:xfrm>
                  </p:contentPart>
                </mc:Choice>
                <mc:Fallback xmlns="">
                  <p:pic>
                    <p:nvPicPr>
                      <p:cNvPr id="38" name="Freihand 37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C379FC20-38EB-48D9-3264-B3C736CDC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536096" y="3469708"/>
                        <a:ext cx="85680" cy="198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3">
                    <p14:nvContentPartPr>
                      <p14:cNvPr id="39" name="Freihand 38">
                        <a:extLst>
                          <a:ext uri="{FF2B5EF4-FFF2-40B4-BE49-F238E27FC236}">
                            <a16:creationId xmlns:a16="http://schemas.microsoft.com/office/drawing/2014/main" xmlns="" id="{F7A63D6B-6D46-8F37-7FA2-45C74FEFA30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42576" y="3342211"/>
                      <a:ext cx="103680" cy="56880"/>
                    </p14:xfrm>
                  </p:contentPart>
                </mc:Choice>
                <mc:Fallback xmlns="">
                  <p:pic>
                    <p:nvPicPr>
                      <p:cNvPr id="39" name="Freihand 38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F7A63D6B-6D46-8F37-7FA2-45C74FEFA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540776" y="3340653"/>
                        <a:ext cx="108000" cy="615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5">
                    <p14:nvContentPartPr>
                      <p14:cNvPr id="40" name="Freihand 39">
                        <a:extLst>
                          <a:ext uri="{FF2B5EF4-FFF2-40B4-BE49-F238E27FC236}">
                            <a16:creationId xmlns:a16="http://schemas.microsoft.com/office/drawing/2014/main" xmlns="" id="{65795ED8-B87F-0D58-8B90-0A14E74A5FD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17096" y="3207571"/>
                      <a:ext cx="38880" cy="17280"/>
                    </p14:xfrm>
                  </p:contentPart>
                </mc:Choice>
                <mc:Fallback xmlns="">
                  <p:pic>
                    <p:nvPicPr>
                      <p:cNvPr id="40" name="Freihand 39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65795ED8-B87F-0D58-8B90-0A14E74A5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14956" y="3205267"/>
                        <a:ext cx="42447" cy="21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7">
                    <p14:nvContentPartPr>
                      <p14:cNvPr id="41" name="Freihand 40">
                        <a:extLst>
                          <a:ext uri="{FF2B5EF4-FFF2-40B4-BE49-F238E27FC236}">
                            <a16:creationId xmlns:a16="http://schemas.microsoft.com/office/drawing/2014/main" xmlns="" id="{18834418-16ED-A9BD-C76B-46510BBEFF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87056" y="3261211"/>
                      <a:ext cx="49680" cy="29520"/>
                    </p14:xfrm>
                  </p:contentPart>
                </mc:Choice>
                <mc:Fallback xmlns="">
                  <p:pic>
                    <p:nvPicPr>
                      <p:cNvPr id="41" name="Freihand 40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18834418-16ED-A9BD-C76B-46510BBEF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385976" y="3259243"/>
                        <a:ext cx="52200" cy="3266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9">
                    <p14:nvContentPartPr>
                      <p14:cNvPr id="42" name="Freihand 41">
                        <a:extLst>
                          <a:ext uri="{FF2B5EF4-FFF2-40B4-BE49-F238E27FC236}">
                            <a16:creationId xmlns:a16="http://schemas.microsoft.com/office/drawing/2014/main" xmlns="" id="{4904500B-53C4-40B4-270B-555592D5E8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75136" y="3459571"/>
                      <a:ext cx="37800" cy="49320"/>
                    </p14:xfrm>
                  </p:contentPart>
                </mc:Choice>
                <mc:Fallback xmlns="">
                  <p:pic>
                    <p:nvPicPr>
                      <p:cNvPr id="42" name="Freihand 41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4904500B-53C4-40B4-270B-555592D5E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73336" y="3457241"/>
                        <a:ext cx="40680" cy="5281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1">
                    <p14:nvContentPartPr>
                      <p14:cNvPr id="43" name="Freihand 42">
                        <a:extLst>
                          <a:ext uri="{FF2B5EF4-FFF2-40B4-BE49-F238E27FC236}">
                            <a16:creationId xmlns:a16="http://schemas.microsoft.com/office/drawing/2014/main" xmlns="" id="{F56CCA65-C77A-4F06-AF90-07B85FE8AF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52176" y="3319171"/>
                      <a:ext cx="32400" cy="40320"/>
                    </p14:xfrm>
                  </p:contentPart>
                </mc:Choice>
                <mc:Fallback xmlns="">
                  <p:pic>
                    <p:nvPicPr>
                      <p:cNvPr id="43" name="Freihand 42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F56CCA65-C77A-4F06-AF90-07B85FE8A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750376" y="3317214"/>
                        <a:ext cx="34920" cy="430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3">
                    <p14:nvContentPartPr>
                      <p14:cNvPr id="44" name="Freihand 43">
                        <a:extLst>
                          <a:ext uri="{FF2B5EF4-FFF2-40B4-BE49-F238E27FC236}">
                            <a16:creationId xmlns:a16="http://schemas.microsoft.com/office/drawing/2014/main" xmlns="" id="{699A144E-70AF-959D-E0DE-61D5C4B60E1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71176" y="3401611"/>
                      <a:ext cx="64800" cy="54000"/>
                    </p14:xfrm>
                  </p:contentPart>
                </mc:Choice>
                <mc:Fallback xmlns="">
                  <p:pic>
                    <p:nvPicPr>
                      <p:cNvPr id="44" name="Freihand 43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699A144E-70AF-959D-E0DE-61D5C4B60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770102" y="3398892"/>
                        <a:ext cx="68380" cy="5788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5">
                    <p14:nvContentPartPr>
                      <p14:cNvPr id="45" name="Freihand 44">
                        <a:extLst>
                          <a:ext uri="{FF2B5EF4-FFF2-40B4-BE49-F238E27FC236}">
                            <a16:creationId xmlns:a16="http://schemas.microsoft.com/office/drawing/2014/main" xmlns="" id="{EAB0BACF-0631-6F11-FD38-51A004447B0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87776" y="3226651"/>
                      <a:ext cx="52560" cy="23040"/>
                    </p14:xfrm>
                  </p:contentPart>
                </mc:Choice>
                <mc:Fallback xmlns="">
                  <p:pic>
                    <p:nvPicPr>
                      <p:cNvPr id="45" name="Freihand 44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EAB0BACF-0631-6F11-FD38-51A004447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7286336" y="3224308"/>
                        <a:ext cx="57600" cy="292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7">
                    <p14:nvContentPartPr>
                      <p14:cNvPr id="46" name="Freihand 45">
                        <a:extLst>
                          <a:ext uri="{FF2B5EF4-FFF2-40B4-BE49-F238E27FC236}">
                            <a16:creationId xmlns:a16="http://schemas.microsoft.com/office/drawing/2014/main" xmlns="" id="{D227EE46-3764-E72B-9983-BC26CE9D5BB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38456" y="3242131"/>
                      <a:ext cx="720" cy="1440"/>
                    </p14:xfrm>
                  </p:contentPart>
                </mc:Choice>
                <mc:Fallback xmlns="">
                  <p:pic>
                    <p:nvPicPr>
                      <p:cNvPr id="46" name="Freihand 45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D227EE46-3764-E72B-9983-BC26CE9D5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236656" y="3240331"/>
                        <a:ext cx="4680" cy="5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9">
                    <p14:nvContentPartPr>
                      <p14:cNvPr id="47" name="Freihand 46">
                        <a:extLst>
                          <a:ext uri="{FF2B5EF4-FFF2-40B4-BE49-F238E27FC236}">
                            <a16:creationId xmlns:a16="http://schemas.microsoft.com/office/drawing/2014/main" xmlns="" id="{99BDC771-2A39-667A-115B-B8DBA9CDD80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2616" y="3347611"/>
                      <a:ext cx="53280" cy="35280"/>
                    </p14:xfrm>
                  </p:contentPart>
                </mc:Choice>
                <mc:Fallback xmlns="">
                  <p:pic>
                    <p:nvPicPr>
                      <p:cNvPr id="47" name="Freihand 46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99BDC771-2A39-667A-115B-B8DBA9CDD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580456" y="3344897"/>
                        <a:ext cx="58320" cy="410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1">
                    <p14:nvContentPartPr>
                      <p14:cNvPr id="48" name="Freihand 47">
                        <a:extLst>
                          <a:ext uri="{FF2B5EF4-FFF2-40B4-BE49-F238E27FC236}">
                            <a16:creationId xmlns:a16="http://schemas.microsoft.com/office/drawing/2014/main" xmlns="" id="{FD3EE263-215B-1463-1F62-1ED1C834BF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68496" y="3056011"/>
                      <a:ext cx="3240" cy="41760"/>
                    </p14:xfrm>
                  </p:contentPart>
                </mc:Choice>
                <mc:Fallback xmlns="">
                  <p:pic>
                    <p:nvPicPr>
                      <p:cNvPr id="48" name="Freihand 47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FD3EE263-215B-1463-1F62-1ED1C834B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466066" y="3053669"/>
                        <a:ext cx="8100" cy="4527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3">
                    <p14:nvContentPartPr>
                      <p14:cNvPr id="49" name="Freihand 48">
                        <a:extLst>
                          <a:ext uri="{FF2B5EF4-FFF2-40B4-BE49-F238E27FC236}">
                            <a16:creationId xmlns:a16="http://schemas.microsoft.com/office/drawing/2014/main" xmlns="" id="{F33EA050-0088-2638-5BBC-EC2BFA95FF6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88096" y="3125131"/>
                      <a:ext cx="16560" cy="13680"/>
                    </p14:xfrm>
                  </p:contentPart>
                </mc:Choice>
                <mc:Fallback xmlns="">
                  <p:pic>
                    <p:nvPicPr>
                      <p:cNvPr id="49" name="Freihand 48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F33EA050-0088-2638-5BBC-EC2BFA95F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6785936" y="3122004"/>
                        <a:ext cx="21600" cy="1876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5">
                    <p14:nvContentPartPr>
                      <p14:cNvPr id="50" name="Freihand 49">
                        <a:extLst>
                          <a:ext uri="{FF2B5EF4-FFF2-40B4-BE49-F238E27FC236}">
                            <a16:creationId xmlns:a16="http://schemas.microsoft.com/office/drawing/2014/main" xmlns="" id="{82D7B093-F031-2666-EA09-237D09EBBAA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65656" y="3031891"/>
                      <a:ext cx="9720" cy="38160"/>
                    </p14:xfrm>
                  </p:contentPart>
                </mc:Choice>
                <mc:Fallback xmlns="">
                  <p:pic>
                    <p:nvPicPr>
                      <p:cNvPr id="50" name="Freihand 49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82D7B093-F031-2666-EA09-237D09EBB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062776" y="3028744"/>
                        <a:ext cx="15480" cy="4445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7">
                    <p14:nvContentPartPr>
                      <p14:cNvPr id="51" name="Freihand 50">
                        <a:extLst>
                          <a:ext uri="{FF2B5EF4-FFF2-40B4-BE49-F238E27FC236}">
                            <a16:creationId xmlns:a16="http://schemas.microsoft.com/office/drawing/2014/main" xmlns="" id="{6AD48918-E49F-702F-0951-ED9F78227FD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14656" y="3250411"/>
                      <a:ext cx="141840" cy="64800"/>
                    </p14:xfrm>
                  </p:contentPart>
                </mc:Choice>
                <mc:Fallback xmlns="">
                  <p:pic>
                    <p:nvPicPr>
                      <p:cNvPr id="51" name="Freihand 50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6AD48918-E49F-702F-0951-ED9F78227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7612496" y="3248850"/>
                        <a:ext cx="147240" cy="69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">
                    <p14:nvContentPartPr>
                      <p14:cNvPr id="52" name="Freihand 51">
                        <a:extLst>
                          <a:ext uri="{FF2B5EF4-FFF2-40B4-BE49-F238E27FC236}">
                            <a16:creationId xmlns:a16="http://schemas.microsoft.com/office/drawing/2014/main" xmlns="" id="{9F24BE69-CF11-1B2D-94C3-037612963D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42936" y="3243571"/>
                      <a:ext cx="19080" cy="34200"/>
                    </p14:xfrm>
                  </p:contentPart>
                </mc:Choice>
                <mc:Fallback xmlns="">
                  <p:pic>
                    <p:nvPicPr>
                      <p:cNvPr id="52" name="Freihand 51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9F24BE69-CF11-1B2D-94C3-037612963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7441136" y="3241605"/>
                        <a:ext cx="23040" cy="3852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">
                    <p14:nvContentPartPr>
                      <p14:cNvPr id="53" name="Freihand 52">
                        <a:extLst>
                          <a:ext uri="{FF2B5EF4-FFF2-40B4-BE49-F238E27FC236}">
                            <a16:creationId xmlns:a16="http://schemas.microsoft.com/office/drawing/2014/main" xmlns="" id="{74604012-0FC7-0379-4442-CE1ED4C439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59496" y="3285691"/>
                      <a:ext cx="15840" cy="6840"/>
                    </p14:xfrm>
                  </p:contentPart>
                </mc:Choice>
                <mc:Fallback xmlns="">
                  <p:pic>
                    <p:nvPicPr>
                      <p:cNvPr id="53" name="Freihand 52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74604012-0FC7-0379-4442-CE1ED4C43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7458056" y="3282875"/>
                        <a:ext cx="20520" cy="1327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">
                    <p14:nvContentPartPr>
                      <p14:cNvPr id="54" name="Freihand 53">
                        <a:extLst>
                          <a:ext uri="{FF2B5EF4-FFF2-40B4-BE49-F238E27FC236}">
                            <a16:creationId xmlns:a16="http://schemas.microsoft.com/office/drawing/2014/main" xmlns="" id="{EE8F15B6-9C25-674B-2FC6-5379B08AE72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53896" y="3308011"/>
                      <a:ext cx="30600" cy="27360"/>
                    </p14:xfrm>
                  </p:contentPart>
                </mc:Choice>
                <mc:Fallback xmlns="">
                  <p:pic>
                    <p:nvPicPr>
                      <p:cNvPr id="54" name="Freihand 53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EE8F15B6-9C25-674B-2FC6-5379B08AE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6752816" y="3305314"/>
                        <a:ext cx="34200" cy="312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">
                    <p14:nvContentPartPr>
                      <p14:cNvPr id="55" name="Freihand 54">
                        <a:extLst>
                          <a:ext uri="{FF2B5EF4-FFF2-40B4-BE49-F238E27FC236}">
                            <a16:creationId xmlns:a16="http://schemas.microsoft.com/office/drawing/2014/main" xmlns="" id="{B184F2A4-6219-ED5A-55F1-259406B9FDE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2856" y="3242131"/>
                      <a:ext cx="99000" cy="5400"/>
                    </p14:xfrm>
                  </p:contentPart>
                </mc:Choice>
                <mc:Fallback xmlns="">
                  <p:pic>
                    <p:nvPicPr>
                      <p:cNvPr id="55" name="Freihand 54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B184F2A4-6219-ED5A-55F1-259406B9F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7341776" y="3239817"/>
                        <a:ext cx="103320" cy="104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56" name="Gruppieren 55">
                    <a:extLst>
                      <a:ext uri="{FF2B5EF4-FFF2-40B4-BE49-F238E27FC236}">
                        <a16:creationId xmlns:a16="http://schemas.microsoft.com/office/drawing/2014/main" xmlns="" id="{6DCCD20E-280A-2A64-D3DE-5DC0798E972F}"/>
                      </a:ext>
                    </a:extLst>
                  </p:cNvPr>
                  <p:cNvGrpSpPr/>
                  <p:nvPr/>
                </p:nvGrpSpPr>
                <p:grpSpPr>
                  <a:xfrm>
                    <a:off x="6118496" y="3017851"/>
                    <a:ext cx="1547280" cy="1028880"/>
                    <a:chOff x="6118496" y="3017851"/>
                    <a:chExt cx="1547280" cy="102888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7">
                      <p14:nvContentPartPr>
                        <p14:cNvPr id="58" name="Freihand 57">
                          <a:extLst>
                            <a:ext uri="{FF2B5EF4-FFF2-40B4-BE49-F238E27FC236}">
                              <a16:creationId xmlns:a16="http://schemas.microsoft.com/office/drawing/2014/main" xmlns="" id="{4DAFAA51-0AAA-C5E8-80C6-5113391C65D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07936" y="3412771"/>
                        <a:ext cx="17280" cy="586546"/>
                      </p14:xfrm>
                    </p:contentPart>
                  </mc:Choice>
                  <mc:Fallback xmlns="">
                    <p:pic>
                      <p:nvPicPr>
                        <p:cNvPr id="58" name="Freihand 5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DAFAA51-0AAA-C5E8-80C6-5113391C65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8"/>
                        <a:stretch>
                          <a:fillRect/>
                        </a:stretch>
                      </p:blipFill>
                      <p:spPr>
                        <a:xfrm>
                          <a:off x="6405056" y="3411208"/>
                          <a:ext cx="23040" cy="59123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9">
                      <p14:nvContentPartPr>
                        <p14:cNvPr id="59" name="Freihand 58">
                          <a:extLst>
                            <a:ext uri="{FF2B5EF4-FFF2-40B4-BE49-F238E27FC236}">
                              <a16:creationId xmlns:a16="http://schemas.microsoft.com/office/drawing/2014/main" xmlns="" id="{82B6A931-5E63-8D14-426C-EFCB0A8B9A4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92376" y="3344371"/>
                        <a:ext cx="29520" cy="586546"/>
                      </p14:xfrm>
                    </p:contentPart>
                  </mc:Choice>
                  <mc:Fallback xmlns="">
                    <p:pic>
                      <p:nvPicPr>
                        <p:cNvPr id="59" name="Freihand 5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2B6A931-5E63-8D14-426C-EFCB0A8B9A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0"/>
                        <a:stretch>
                          <a:fillRect/>
                        </a:stretch>
                      </p:blipFill>
                      <p:spPr>
                        <a:xfrm>
                          <a:off x="6291296" y="3343199"/>
                          <a:ext cx="33480" cy="59084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71">
                      <p14:nvContentPartPr>
                        <p14:cNvPr id="60" name="Freihand 59">
                          <a:extLst>
                            <a:ext uri="{FF2B5EF4-FFF2-40B4-BE49-F238E27FC236}">
                              <a16:creationId xmlns:a16="http://schemas.microsoft.com/office/drawing/2014/main" xmlns="" id="{4F8D9A0F-23DC-8FF5-4BF4-6463946CA08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34416" y="3413491"/>
                        <a:ext cx="41400" cy="39600"/>
                      </p14:xfrm>
                    </p:contentPart>
                  </mc:Choice>
                  <mc:Fallback xmlns="">
                    <p:pic>
                      <p:nvPicPr>
                        <p:cNvPr id="60" name="Freihand 5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F8D9A0F-23DC-8FF5-4BF4-6463946CA0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2"/>
                        <a:stretch>
                          <a:fillRect/>
                        </a:stretch>
                      </p:blipFill>
                      <p:spPr>
                        <a:xfrm>
                          <a:off x="7132616" y="3411550"/>
                          <a:ext cx="44280" cy="4270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73">
                      <p14:nvContentPartPr>
                        <p14:cNvPr id="61" name="Freihand 60">
                          <a:extLst>
                            <a:ext uri="{FF2B5EF4-FFF2-40B4-BE49-F238E27FC236}">
                              <a16:creationId xmlns:a16="http://schemas.microsoft.com/office/drawing/2014/main" xmlns="" id="{463A07D9-C7CE-D416-851F-81CFD0B191B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83096" y="3365251"/>
                        <a:ext cx="53280" cy="56880"/>
                      </p14:xfrm>
                    </p:contentPart>
                  </mc:Choice>
                  <mc:Fallback xmlns="">
                    <p:pic>
                      <p:nvPicPr>
                        <p:cNvPr id="61" name="Freihand 6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63A07D9-C7CE-D416-851F-81CFD0B191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4"/>
                        <a:stretch>
                          <a:fillRect/>
                        </a:stretch>
                      </p:blipFill>
                      <p:spPr>
                        <a:xfrm>
                          <a:off x="7281656" y="3363693"/>
                          <a:ext cx="55800" cy="5960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75">
                      <p14:nvContentPartPr>
                        <p14:cNvPr id="62" name="Freihand 61">
                          <a:extLst>
                            <a:ext uri="{FF2B5EF4-FFF2-40B4-BE49-F238E27FC236}">
                              <a16:creationId xmlns:a16="http://schemas.microsoft.com/office/drawing/2014/main" xmlns="" id="{15B41AA4-F4D4-C066-5130-9DD21FEDF7D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45456" y="3352291"/>
                        <a:ext cx="51480" cy="48600"/>
                      </p14:xfrm>
                    </p:contentPart>
                  </mc:Choice>
                  <mc:Fallback xmlns="">
                    <p:pic>
                      <p:nvPicPr>
                        <p:cNvPr id="62" name="Freihand 6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5B41AA4-F4D4-C066-5130-9DD21FEDF7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6"/>
                        <a:stretch>
                          <a:fillRect/>
                        </a:stretch>
                      </p:blipFill>
                      <p:spPr>
                        <a:xfrm>
                          <a:off x="7443656" y="3350347"/>
                          <a:ext cx="54360" cy="5171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77">
                      <p14:nvContentPartPr>
                        <p14:cNvPr id="63" name="Freihand 62">
                          <a:extLst>
                            <a:ext uri="{FF2B5EF4-FFF2-40B4-BE49-F238E27FC236}">
                              <a16:creationId xmlns:a16="http://schemas.microsoft.com/office/drawing/2014/main" xmlns="" id="{2DB37A20-2774-0096-DCA2-6273E190582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25016" y="3407011"/>
                        <a:ext cx="22680" cy="58320"/>
                      </p14:xfrm>
                    </p:contentPart>
                  </mc:Choice>
                  <mc:Fallback xmlns="">
                    <p:pic>
                      <p:nvPicPr>
                        <p:cNvPr id="63" name="Freihand 6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DB37A20-2774-0096-DCA2-6273E19058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6623576" y="3403880"/>
                          <a:ext cx="27000" cy="6301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79">
                      <p14:nvContentPartPr>
                        <p14:cNvPr id="64" name="Freihand 63">
                          <a:extLst>
                            <a:ext uri="{FF2B5EF4-FFF2-40B4-BE49-F238E27FC236}">
                              <a16:creationId xmlns:a16="http://schemas.microsoft.com/office/drawing/2014/main" xmlns="" id="{328DEDC7-29F5-CCDF-554D-D75E9EC50FF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48056" y="3403771"/>
                        <a:ext cx="63000" cy="1800"/>
                      </p14:xfrm>
                    </p:contentPart>
                  </mc:Choice>
                  <mc:Fallback xmlns="">
                    <p:pic>
                      <p:nvPicPr>
                        <p:cNvPr id="64" name="Freihand 6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28DEDC7-29F5-CCDF-554D-D75E9EC50F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0"/>
                        <a:stretch>
                          <a:fillRect/>
                        </a:stretch>
                      </p:blipFill>
                      <p:spPr>
                        <a:xfrm>
                          <a:off x="6646616" y="3400621"/>
                          <a:ext cx="66960" cy="855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1">
                      <p14:nvContentPartPr>
                        <p14:cNvPr id="65" name="Freihand 64">
                          <a:extLst>
                            <a:ext uri="{FF2B5EF4-FFF2-40B4-BE49-F238E27FC236}">
                              <a16:creationId xmlns:a16="http://schemas.microsoft.com/office/drawing/2014/main" xmlns="" id="{797EE69B-51B2-AB63-753E-2153FC01D6F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07816" y="3404131"/>
                        <a:ext cx="59040" cy="51840"/>
                      </p14:xfrm>
                    </p:contentPart>
                  </mc:Choice>
                  <mc:Fallback xmlns="">
                    <p:pic>
                      <p:nvPicPr>
                        <p:cNvPr id="65" name="Freihand 6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97EE69B-51B2-AB63-753E-2153FC01D6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2"/>
                        <a:stretch>
                          <a:fillRect/>
                        </a:stretch>
                      </p:blipFill>
                      <p:spPr>
                        <a:xfrm>
                          <a:off x="6706376" y="3402572"/>
                          <a:ext cx="63360" cy="5651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3">
                      <p14:nvContentPartPr>
                        <p14:cNvPr id="66" name="Freihand 65">
                          <a:extLst>
                            <a:ext uri="{FF2B5EF4-FFF2-40B4-BE49-F238E27FC236}">
                              <a16:creationId xmlns:a16="http://schemas.microsoft.com/office/drawing/2014/main" xmlns="" id="{9E93EBD0-8EC7-0B13-42C1-9ED8DBD52D6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07816" y="3338611"/>
                        <a:ext cx="41760" cy="62280"/>
                      </p14:xfrm>
                    </p:contentPart>
                  </mc:Choice>
                  <mc:Fallback xmlns="">
                    <p:pic>
                      <p:nvPicPr>
                        <p:cNvPr id="66" name="Freihand 6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E93EBD0-8EC7-0B13-42C1-9ED8DBD52D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6706745" y="3335497"/>
                          <a:ext cx="45686" cy="6656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5">
                      <p14:nvContentPartPr>
                        <p14:cNvPr id="67" name="Freihand 66">
                          <a:extLst>
                            <a:ext uri="{FF2B5EF4-FFF2-40B4-BE49-F238E27FC236}">
                              <a16:creationId xmlns:a16="http://schemas.microsoft.com/office/drawing/2014/main" xmlns="" id="{F3D5B374-689F-5FA9-5A35-60E05872228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48496" y="3337891"/>
                        <a:ext cx="62640" cy="21240"/>
                      </p14:xfrm>
                    </p:contentPart>
                  </mc:Choice>
                  <mc:Fallback xmlns="">
                    <p:pic>
                      <p:nvPicPr>
                        <p:cNvPr id="67" name="Freihand 6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3D5B374-689F-5FA9-5A35-60E0587222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6"/>
                        <a:stretch>
                          <a:fillRect/>
                        </a:stretch>
                      </p:blipFill>
                      <p:spPr>
                        <a:xfrm>
                          <a:off x="6747064" y="3336318"/>
                          <a:ext cx="66219" cy="251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7">
                      <p14:nvContentPartPr>
                        <p14:cNvPr id="68" name="Freihand 67">
                          <a:extLst>
                            <a:ext uri="{FF2B5EF4-FFF2-40B4-BE49-F238E27FC236}">
                              <a16:creationId xmlns:a16="http://schemas.microsoft.com/office/drawing/2014/main" xmlns="" id="{15717024-594D-DDE3-BECE-0811D9E6A20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2216" y="3363451"/>
                        <a:ext cx="16560" cy="37080"/>
                      </p14:xfrm>
                    </p:contentPart>
                  </mc:Choice>
                  <mc:Fallback xmlns="">
                    <p:pic>
                      <p:nvPicPr>
                        <p:cNvPr id="68" name="Freihand 6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5717024-594D-DDE3-BECE-0811D9E6A2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8"/>
                        <a:stretch>
                          <a:fillRect/>
                        </a:stretch>
                      </p:blipFill>
                      <p:spPr>
                        <a:xfrm>
                          <a:off x="6809696" y="3360719"/>
                          <a:ext cx="20520" cy="413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9">
                      <p14:nvContentPartPr>
                        <p14:cNvPr id="69" name="Freihand 68">
                          <a:extLst>
                            <a:ext uri="{FF2B5EF4-FFF2-40B4-BE49-F238E27FC236}">
                              <a16:creationId xmlns:a16="http://schemas.microsoft.com/office/drawing/2014/main" xmlns="" id="{A1B41163-2377-AEDE-6A16-BB19BD39972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1496" y="3300451"/>
                        <a:ext cx="105120" cy="51120"/>
                      </p14:xfrm>
                    </p:contentPart>
                  </mc:Choice>
                  <mc:Fallback xmlns="">
                    <p:pic>
                      <p:nvPicPr>
                        <p:cNvPr id="69" name="Freihand 6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1B41163-2377-AEDE-6A16-BB19BD3997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0"/>
                        <a:stretch>
                          <a:fillRect/>
                        </a:stretch>
                      </p:blipFill>
                      <p:spPr>
                        <a:xfrm>
                          <a:off x="6810056" y="3297719"/>
                          <a:ext cx="109080" cy="5502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1">
                      <p14:nvContentPartPr>
                        <p14:cNvPr id="70" name="Freihand 69">
                          <a:extLst>
                            <a:ext uri="{FF2B5EF4-FFF2-40B4-BE49-F238E27FC236}">
                              <a16:creationId xmlns:a16="http://schemas.microsoft.com/office/drawing/2014/main" xmlns="" id="{6A2685AB-3F26-DBF2-4A05-4043900E221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15536" y="3296851"/>
                        <a:ext cx="45360" cy="51120"/>
                      </p14:xfrm>
                    </p:contentPart>
                  </mc:Choice>
                  <mc:Fallback xmlns="">
                    <p:pic>
                      <p:nvPicPr>
                        <p:cNvPr id="70" name="Freihand 6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A2685AB-3F26-DBF2-4A05-4043900E22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2"/>
                        <a:stretch>
                          <a:fillRect/>
                        </a:stretch>
                      </p:blipFill>
                      <p:spPr>
                        <a:xfrm>
                          <a:off x="6914096" y="3295278"/>
                          <a:ext cx="48960" cy="5544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3">
                      <p14:nvContentPartPr>
                        <p14:cNvPr id="71" name="Freihand 70">
                          <a:extLst>
                            <a:ext uri="{FF2B5EF4-FFF2-40B4-BE49-F238E27FC236}">
                              <a16:creationId xmlns:a16="http://schemas.microsoft.com/office/drawing/2014/main" xmlns="" id="{6D28E8F7-D6F2-1AFE-5825-334EB1D3B8B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15896" y="3387211"/>
                        <a:ext cx="74880" cy="29520"/>
                      </p14:xfrm>
                    </p:contentPart>
                  </mc:Choice>
                  <mc:Fallback xmlns="">
                    <p:pic>
                      <p:nvPicPr>
                        <p:cNvPr id="71" name="Freihand 7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D28E8F7-D6F2-1AFE-5825-334EB1D3B8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4"/>
                        <a:stretch>
                          <a:fillRect/>
                        </a:stretch>
                      </p:blipFill>
                      <p:spPr>
                        <a:xfrm>
                          <a:off x="6914096" y="3384492"/>
                          <a:ext cx="79200" cy="3418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5">
                      <p14:nvContentPartPr>
                        <p14:cNvPr id="72" name="Freihand 71">
                          <a:extLst>
                            <a:ext uri="{FF2B5EF4-FFF2-40B4-BE49-F238E27FC236}">
                              <a16:creationId xmlns:a16="http://schemas.microsoft.com/office/drawing/2014/main" xmlns="" id="{CC8759CA-CABB-FB47-7842-9B899183BAF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57656" y="3346171"/>
                        <a:ext cx="36360" cy="42120"/>
                      </p14:xfrm>
                    </p:contentPart>
                  </mc:Choice>
                  <mc:Fallback xmlns="">
                    <p:pic>
                      <p:nvPicPr>
                        <p:cNvPr id="72" name="Freihand 7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C8759CA-CABB-FB47-7842-9B899183BA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6"/>
                        <a:stretch>
                          <a:fillRect/>
                        </a:stretch>
                      </p:blipFill>
                      <p:spPr>
                        <a:xfrm>
                          <a:off x="6955856" y="3344203"/>
                          <a:ext cx="39240" cy="4526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7">
                      <p14:nvContentPartPr>
                        <p14:cNvPr id="73" name="Freihand 72">
                          <a:extLst>
                            <a:ext uri="{FF2B5EF4-FFF2-40B4-BE49-F238E27FC236}">
                              <a16:creationId xmlns:a16="http://schemas.microsoft.com/office/drawing/2014/main" xmlns="" id="{AB331907-7B5A-6A4A-FB0D-6A7ACE391D9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16616" y="3244651"/>
                        <a:ext cx="90720" cy="52200"/>
                      </p14:xfrm>
                    </p:contentPart>
                  </mc:Choice>
                  <mc:Fallback xmlns="">
                    <p:pic>
                      <p:nvPicPr>
                        <p:cNvPr id="73" name="Freihand 7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B331907-7B5A-6A4A-FB0D-6A7ACE391D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8"/>
                        <a:stretch>
                          <a:fillRect/>
                        </a:stretch>
                      </p:blipFill>
                      <p:spPr>
                        <a:xfrm>
                          <a:off x="6915536" y="3243081"/>
                          <a:ext cx="92880" cy="5494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99">
                      <p14:nvContentPartPr>
                        <p14:cNvPr id="74" name="Freihand 73">
                          <a:extLst>
                            <a:ext uri="{FF2B5EF4-FFF2-40B4-BE49-F238E27FC236}">
                              <a16:creationId xmlns:a16="http://schemas.microsoft.com/office/drawing/2014/main" xmlns="" id="{60A33E58-5B20-4150-D766-7D7A50A13E1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63416" y="3342211"/>
                        <a:ext cx="65160" cy="12600"/>
                      </p14:xfrm>
                    </p:contentPart>
                  </mc:Choice>
                  <mc:Fallback xmlns="">
                    <p:pic>
                      <p:nvPicPr>
                        <p:cNvPr id="74" name="Freihand 7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0A33E58-5B20-4150-D766-7D7A50A13E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0"/>
                        <a:stretch>
                          <a:fillRect/>
                        </a:stretch>
                      </p:blipFill>
                      <p:spPr>
                        <a:xfrm>
                          <a:off x="6961968" y="3340636"/>
                          <a:ext cx="69142" cy="1693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1">
                      <p14:nvContentPartPr>
                        <p14:cNvPr id="75" name="Freihand 74">
                          <a:extLst>
                            <a:ext uri="{FF2B5EF4-FFF2-40B4-BE49-F238E27FC236}">
                              <a16:creationId xmlns:a16="http://schemas.microsoft.com/office/drawing/2014/main" xmlns="" id="{24C9AC4B-82AF-1EC6-41A9-8B0EAA9F668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23536" y="3324571"/>
                        <a:ext cx="75600" cy="29880"/>
                      </p14:xfrm>
                    </p:contentPart>
                  </mc:Choice>
                  <mc:Fallback xmlns="">
                    <p:pic>
                      <p:nvPicPr>
                        <p:cNvPr id="75" name="Freihand 7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4C9AC4B-82AF-1EC6-41A9-8B0EAA9F668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2"/>
                        <a:stretch>
                          <a:fillRect/>
                        </a:stretch>
                      </p:blipFill>
                      <p:spPr>
                        <a:xfrm>
                          <a:off x="7022096" y="3322212"/>
                          <a:ext cx="79200" cy="3381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3">
                      <p14:nvContentPartPr>
                        <p14:cNvPr id="76" name="Freihand 75">
                          <a:extLst>
                            <a:ext uri="{FF2B5EF4-FFF2-40B4-BE49-F238E27FC236}">
                              <a16:creationId xmlns:a16="http://schemas.microsoft.com/office/drawing/2014/main" xmlns="" id="{68C6D1E7-FE0E-B15A-A918-C25B63E7139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89776" y="3275611"/>
                        <a:ext cx="27000" cy="51840"/>
                      </p14:xfrm>
                    </p:contentPart>
                  </mc:Choice>
                  <mc:Fallback xmlns="">
                    <p:pic>
                      <p:nvPicPr>
                        <p:cNvPr id="76" name="Freihand 7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8C6D1E7-FE0E-B15A-A918-C25B63E713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4"/>
                        <a:stretch>
                          <a:fillRect/>
                        </a:stretch>
                      </p:blipFill>
                      <p:spPr>
                        <a:xfrm>
                          <a:off x="7088696" y="3274040"/>
                          <a:ext cx="29520" cy="5458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5">
                      <p14:nvContentPartPr>
                        <p14:cNvPr id="77" name="Freihand 76">
                          <a:extLst>
                            <a:ext uri="{FF2B5EF4-FFF2-40B4-BE49-F238E27FC236}">
                              <a16:creationId xmlns:a16="http://schemas.microsoft.com/office/drawing/2014/main" xmlns="" id="{88AF56A0-A1A0-D5B1-CE4E-74459B5200F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28296" y="3327451"/>
                        <a:ext cx="75240" cy="78480"/>
                      </p14:xfrm>
                    </p:contentPart>
                  </mc:Choice>
                  <mc:Fallback xmlns="">
                    <p:pic>
                      <p:nvPicPr>
                        <p:cNvPr id="77" name="Freihand 7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8AF56A0-A1A0-D5B1-CE4E-74459B5200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6"/>
                        <a:stretch>
                          <a:fillRect/>
                        </a:stretch>
                      </p:blipFill>
                      <p:spPr>
                        <a:xfrm>
                          <a:off x="7127216" y="3324718"/>
                          <a:ext cx="78840" cy="8238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7">
                      <p14:nvContentPartPr>
                        <p14:cNvPr id="78" name="Freihand 77">
                          <a:extLst>
                            <a:ext uri="{FF2B5EF4-FFF2-40B4-BE49-F238E27FC236}">
                              <a16:creationId xmlns:a16="http://schemas.microsoft.com/office/drawing/2014/main" xmlns="" id="{27313745-53DA-A9D6-452E-4631B147898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91576" y="3326731"/>
                        <a:ext cx="106200" cy="12600"/>
                      </p14:xfrm>
                    </p:contentPart>
                  </mc:Choice>
                  <mc:Fallback xmlns="">
                    <p:pic>
                      <p:nvPicPr>
                        <p:cNvPr id="78" name="Freihand 7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7313745-53DA-A9D6-452E-4631B14789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8"/>
                        <a:stretch>
                          <a:fillRect/>
                        </a:stretch>
                      </p:blipFill>
                      <p:spPr>
                        <a:xfrm>
                          <a:off x="7090136" y="3325586"/>
                          <a:ext cx="108720" cy="152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09">
                      <p14:nvContentPartPr>
                        <p14:cNvPr id="79" name="Freihand 78">
                          <a:extLst>
                            <a:ext uri="{FF2B5EF4-FFF2-40B4-BE49-F238E27FC236}">
                              <a16:creationId xmlns:a16="http://schemas.microsoft.com/office/drawing/2014/main" xmlns="" id="{F8855759-BC7B-6E16-93B0-A64AB9D37AB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23896" y="3354451"/>
                        <a:ext cx="25200" cy="54000"/>
                      </p14:xfrm>
                    </p:contentPart>
                  </mc:Choice>
                  <mc:Fallback xmlns="">
                    <p:pic>
                      <p:nvPicPr>
                        <p:cNvPr id="79" name="Freihand 7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8855759-BC7B-6E16-93B0-A64AB9D37A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0"/>
                        <a:stretch>
                          <a:fillRect/>
                        </a:stretch>
                      </p:blipFill>
                      <p:spPr>
                        <a:xfrm>
                          <a:off x="7022096" y="3352509"/>
                          <a:ext cx="28440" cy="574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11">
                      <p14:nvContentPartPr>
                        <p14:cNvPr id="80" name="Freihand 79">
                          <a:extLst>
                            <a:ext uri="{FF2B5EF4-FFF2-40B4-BE49-F238E27FC236}">
                              <a16:creationId xmlns:a16="http://schemas.microsoft.com/office/drawing/2014/main" xmlns="" id="{C78413B4-6AF3-ADD6-4DD5-755BEDD5DEA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48376" y="3403771"/>
                        <a:ext cx="77760" cy="5760"/>
                      </p14:xfrm>
                    </p:contentPart>
                  </mc:Choice>
                  <mc:Fallback xmlns="">
                    <p:pic>
                      <p:nvPicPr>
                        <p:cNvPr id="80" name="Freihand 7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78413B4-6AF3-ADD6-4DD5-755BEDD5DE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2"/>
                        <a:stretch>
                          <a:fillRect/>
                        </a:stretch>
                      </p:blipFill>
                      <p:spPr>
                        <a:xfrm>
                          <a:off x="7046929" y="3402125"/>
                          <a:ext cx="81738" cy="1028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13">
                      <p14:nvContentPartPr>
                        <p14:cNvPr id="81" name="Freihand 80">
                          <a:extLst>
                            <a:ext uri="{FF2B5EF4-FFF2-40B4-BE49-F238E27FC236}">
                              <a16:creationId xmlns:a16="http://schemas.microsoft.com/office/drawing/2014/main" xmlns="" id="{50D4D554-600A-2B8A-FA28-7099E06F5E9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86456" y="3389011"/>
                        <a:ext cx="53640" cy="20880"/>
                      </p14:xfrm>
                    </p:contentPart>
                  </mc:Choice>
                  <mc:Fallback xmlns="">
                    <p:pic>
                      <p:nvPicPr>
                        <p:cNvPr id="81" name="Freihand 8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0D4D554-600A-2B8A-FA28-7099E06F5E9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4"/>
                        <a:stretch>
                          <a:fillRect/>
                        </a:stretch>
                      </p:blipFill>
                      <p:spPr>
                        <a:xfrm>
                          <a:off x="6985376" y="3387829"/>
                          <a:ext cx="56880" cy="2442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15">
                      <p14:nvContentPartPr>
                        <p14:cNvPr id="82" name="Freihand 81">
                          <a:extLst>
                            <a:ext uri="{FF2B5EF4-FFF2-40B4-BE49-F238E27FC236}">
                              <a16:creationId xmlns:a16="http://schemas.microsoft.com/office/drawing/2014/main" xmlns="" id="{AF20B59C-FC16-6B21-99F5-8D122443A58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14896" y="3413131"/>
                        <a:ext cx="39960" cy="60840"/>
                      </p14:xfrm>
                    </p:contentPart>
                  </mc:Choice>
                  <mc:Fallback xmlns="">
                    <p:pic>
                      <p:nvPicPr>
                        <p:cNvPr id="82" name="Freihand 8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F20B59C-FC16-6B21-99F5-8D122443A58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6"/>
                        <a:stretch>
                          <a:fillRect/>
                        </a:stretch>
                      </p:blipFill>
                      <p:spPr>
                        <a:xfrm>
                          <a:off x="7013456" y="3410776"/>
                          <a:ext cx="43560" cy="6476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17">
                      <p14:nvContentPartPr>
                        <p14:cNvPr id="83" name="Freihand 82">
                          <a:extLst>
                            <a:ext uri="{FF2B5EF4-FFF2-40B4-BE49-F238E27FC236}">
                              <a16:creationId xmlns:a16="http://schemas.microsoft.com/office/drawing/2014/main" xmlns="" id="{BC6E0D59-0E76-10E5-E0AD-8A015B6800A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18576" y="3241051"/>
                        <a:ext cx="116280" cy="35280"/>
                      </p14:xfrm>
                    </p:contentPart>
                  </mc:Choice>
                  <mc:Fallback xmlns="">
                    <p:pic>
                      <p:nvPicPr>
                        <p:cNvPr id="83" name="Freihand 8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C6E0D59-0E76-10E5-E0AD-8A015B6800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8"/>
                        <a:stretch>
                          <a:fillRect/>
                        </a:stretch>
                      </p:blipFill>
                      <p:spPr>
                        <a:xfrm>
                          <a:off x="7117136" y="3238307"/>
                          <a:ext cx="120240" cy="4037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19">
                      <p14:nvContentPartPr>
                        <p14:cNvPr id="84" name="Freihand 83">
                          <a:extLst>
                            <a:ext uri="{FF2B5EF4-FFF2-40B4-BE49-F238E27FC236}">
                              <a16:creationId xmlns:a16="http://schemas.microsoft.com/office/drawing/2014/main" xmlns="" id="{9860725F-551B-C8AF-781F-FC6D28DA604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03176" y="3290011"/>
                        <a:ext cx="112320" cy="39600"/>
                      </p14:xfrm>
                    </p:contentPart>
                  </mc:Choice>
                  <mc:Fallback xmlns="">
                    <p:pic>
                      <p:nvPicPr>
                        <p:cNvPr id="84" name="Freihand 8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860725F-551B-C8AF-781F-FC6D28DA6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0"/>
                        <a:stretch>
                          <a:fillRect/>
                        </a:stretch>
                      </p:blipFill>
                      <p:spPr>
                        <a:xfrm>
                          <a:off x="7201741" y="3288051"/>
                          <a:ext cx="115550" cy="4312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1">
                      <p14:nvContentPartPr>
                        <p14:cNvPr id="85" name="Freihand 84">
                          <a:extLst>
                            <a:ext uri="{FF2B5EF4-FFF2-40B4-BE49-F238E27FC236}">
                              <a16:creationId xmlns:a16="http://schemas.microsoft.com/office/drawing/2014/main" xmlns="" id="{56CD2489-6ECC-FD2F-3579-06492DBB6DC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05776" y="3254371"/>
                        <a:ext cx="37800" cy="37080"/>
                      </p14:xfrm>
                    </p:contentPart>
                  </mc:Choice>
                  <mc:Fallback xmlns="">
                    <p:pic>
                      <p:nvPicPr>
                        <p:cNvPr id="85" name="Freihand 8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6CD2489-6ECC-FD2F-3579-06492DBB6D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2"/>
                        <a:stretch>
                          <a:fillRect/>
                        </a:stretch>
                      </p:blipFill>
                      <p:spPr>
                        <a:xfrm>
                          <a:off x="7304696" y="3252399"/>
                          <a:ext cx="40680" cy="4023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3">
                      <p14:nvContentPartPr>
                        <p14:cNvPr id="86" name="Freihand 85">
                          <a:extLst>
                            <a:ext uri="{FF2B5EF4-FFF2-40B4-BE49-F238E27FC236}">
                              <a16:creationId xmlns:a16="http://schemas.microsoft.com/office/drawing/2014/main" xmlns="" id="{FCEB9B62-A588-71A6-8CDB-A8E36CA0E7B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82736" y="3288571"/>
                        <a:ext cx="28440" cy="68760"/>
                      </p14:xfrm>
                    </p:contentPart>
                  </mc:Choice>
                  <mc:Fallback xmlns="">
                    <p:pic>
                      <p:nvPicPr>
                        <p:cNvPr id="86" name="Freihand 8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CEB9B62-A588-71A6-8CDB-A8E36CA0E7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4"/>
                        <a:stretch>
                          <a:fillRect/>
                        </a:stretch>
                      </p:blipFill>
                      <p:spPr>
                        <a:xfrm>
                          <a:off x="7281656" y="3287008"/>
                          <a:ext cx="30960" cy="7149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5">
                      <p14:nvContentPartPr>
                        <p14:cNvPr id="87" name="Freihand 86">
                          <a:extLst>
                            <a:ext uri="{FF2B5EF4-FFF2-40B4-BE49-F238E27FC236}">
                              <a16:creationId xmlns:a16="http://schemas.microsoft.com/office/drawing/2014/main" xmlns="" id="{603918CA-06BA-5D1C-0213-901DD779B1A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15496" y="3290011"/>
                        <a:ext cx="126000" cy="58320"/>
                      </p14:xfrm>
                    </p:contentPart>
                  </mc:Choice>
                  <mc:Fallback xmlns="">
                    <p:pic>
                      <p:nvPicPr>
                        <p:cNvPr id="87" name="Freihand 8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03918CA-06BA-5D1C-0213-901DD779B1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6"/>
                        <a:stretch>
                          <a:fillRect/>
                        </a:stretch>
                      </p:blipFill>
                      <p:spPr>
                        <a:xfrm>
                          <a:off x="7314416" y="3288845"/>
                          <a:ext cx="129600" cy="6220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7">
                      <p14:nvContentPartPr>
                        <p14:cNvPr id="88" name="Freihand 87">
                          <a:extLst>
                            <a:ext uri="{FF2B5EF4-FFF2-40B4-BE49-F238E27FC236}">
                              <a16:creationId xmlns:a16="http://schemas.microsoft.com/office/drawing/2014/main" xmlns="" id="{EE21CBA1-79E9-6929-B4B5-1C4E7763F80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44016" y="3292531"/>
                        <a:ext cx="34560" cy="52200"/>
                      </p14:xfrm>
                    </p:contentPart>
                  </mc:Choice>
                  <mc:Fallback xmlns="">
                    <p:pic>
                      <p:nvPicPr>
                        <p:cNvPr id="88" name="Freihand 8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E21CBA1-79E9-6929-B4B5-1C4E7763F8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8"/>
                        <a:stretch>
                          <a:fillRect/>
                        </a:stretch>
                      </p:blipFill>
                      <p:spPr>
                        <a:xfrm>
                          <a:off x="7442576" y="3290194"/>
                          <a:ext cx="38160" cy="560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29">
                      <p14:nvContentPartPr>
                        <p14:cNvPr id="89" name="Freihand 88">
                          <a:extLst>
                            <a:ext uri="{FF2B5EF4-FFF2-40B4-BE49-F238E27FC236}">
                              <a16:creationId xmlns:a16="http://schemas.microsoft.com/office/drawing/2014/main" xmlns="" id="{4B2E86C8-22E8-C61D-5040-DD05C95B8B5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74976" y="3236731"/>
                        <a:ext cx="22320" cy="47160"/>
                      </p14:xfrm>
                    </p:contentPart>
                  </mc:Choice>
                  <mc:Fallback xmlns="">
                    <p:pic>
                      <p:nvPicPr>
                        <p:cNvPr id="89" name="Freihand 8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B2E86C8-22E8-C61D-5040-DD05C95B8B5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0"/>
                        <a:stretch>
                          <a:fillRect/>
                        </a:stretch>
                      </p:blipFill>
                      <p:spPr>
                        <a:xfrm>
                          <a:off x="7473176" y="3235159"/>
                          <a:ext cx="25200" cy="5069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31">
                      <p14:nvContentPartPr>
                        <p14:cNvPr id="90" name="Freihand 89">
                          <a:extLst>
                            <a:ext uri="{FF2B5EF4-FFF2-40B4-BE49-F238E27FC236}">
                              <a16:creationId xmlns:a16="http://schemas.microsoft.com/office/drawing/2014/main" xmlns="" id="{3A9DD9AC-9E17-5433-0301-80E0917311E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86576" y="3259411"/>
                        <a:ext cx="36360" cy="80280"/>
                      </p14:xfrm>
                    </p:contentPart>
                  </mc:Choice>
                  <mc:Fallback xmlns="">
                    <p:pic>
                      <p:nvPicPr>
                        <p:cNvPr id="90" name="Freihand 8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A9DD9AC-9E17-5433-0301-80E0917311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2"/>
                        <a:stretch>
                          <a:fillRect/>
                        </a:stretch>
                      </p:blipFill>
                      <p:spPr>
                        <a:xfrm>
                          <a:off x="7584776" y="3257845"/>
                          <a:ext cx="39960" cy="834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33">
                      <p14:nvContentPartPr>
                        <p14:cNvPr id="91" name="Freihand 90">
                          <a:extLst>
                            <a:ext uri="{FF2B5EF4-FFF2-40B4-BE49-F238E27FC236}">
                              <a16:creationId xmlns:a16="http://schemas.microsoft.com/office/drawing/2014/main" xmlns="" id="{4288D055-4C3A-C9E7-486E-388C3B12C84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616096" y="3203971"/>
                        <a:ext cx="49680" cy="50040"/>
                      </p14:xfrm>
                    </p:contentPart>
                  </mc:Choice>
                  <mc:Fallback xmlns="">
                    <p:pic>
                      <p:nvPicPr>
                        <p:cNvPr id="91" name="Freihand 9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288D055-4C3A-C9E7-486E-388C3B12C8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4"/>
                        <a:stretch>
                          <a:fillRect/>
                        </a:stretch>
                      </p:blipFill>
                      <p:spPr>
                        <a:xfrm>
                          <a:off x="7615016" y="3201644"/>
                          <a:ext cx="52920" cy="5353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35">
                      <p14:nvContentPartPr>
                        <p14:cNvPr id="92" name="Freihand 91">
                          <a:extLst>
                            <a:ext uri="{FF2B5EF4-FFF2-40B4-BE49-F238E27FC236}">
                              <a16:creationId xmlns:a16="http://schemas.microsoft.com/office/drawing/2014/main" xmlns="" id="{EDE19F80-08CC-8EC4-2CAD-46E215384ED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58856" y="3220891"/>
                        <a:ext cx="58680" cy="32040"/>
                      </p14:xfrm>
                    </p:contentPart>
                  </mc:Choice>
                  <mc:Fallback xmlns="">
                    <p:pic>
                      <p:nvPicPr>
                        <p:cNvPr id="92" name="Freihand 9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DE19F80-08CC-8EC4-2CAD-46E215384E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6"/>
                        <a:stretch>
                          <a:fillRect/>
                        </a:stretch>
                      </p:blipFill>
                      <p:spPr>
                        <a:xfrm>
                          <a:off x="7556696" y="3218547"/>
                          <a:ext cx="62280" cy="3555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37">
                      <p14:nvContentPartPr>
                        <p14:cNvPr id="93" name="Freihand 92">
                          <a:extLst>
                            <a:ext uri="{FF2B5EF4-FFF2-40B4-BE49-F238E27FC236}">
                              <a16:creationId xmlns:a16="http://schemas.microsoft.com/office/drawing/2014/main" xmlns="" id="{D9A3F218-DC39-676C-CD79-AB5AFCEC1EA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99456" y="3227011"/>
                        <a:ext cx="60840" cy="10440"/>
                      </p14:xfrm>
                    </p:contentPart>
                  </mc:Choice>
                  <mc:Fallback xmlns="">
                    <p:pic>
                      <p:nvPicPr>
                        <p:cNvPr id="93" name="Freihand 9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9A3F218-DC39-676C-CD79-AB5AFCEC1E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8"/>
                        <a:stretch>
                          <a:fillRect/>
                        </a:stretch>
                      </p:blipFill>
                      <p:spPr>
                        <a:xfrm>
                          <a:off x="7497656" y="3225405"/>
                          <a:ext cx="64080" cy="1405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39">
                      <p14:nvContentPartPr>
                        <p14:cNvPr id="94" name="Freihand 93">
                          <a:extLst>
                            <a:ext uri="{FF2B5EF4-FFF2-40B4-BE49-F238E27FC236}">
                              <a16:creationId xmlns:a16="http://schemas.microsoft.com/office/drawing/2014/main" xmlns="" id="{A206ED0F-540B-4812-212F-62925E37796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72096" y="3292171"/>
                        <a:ext cx="104760" cy="53280"/>
                      </p14:xfrm>
                    </p:contentPart>
                  </mc:Choice>
                  <mc:Fallback xmlns="">
                    <p:pic>
                      <p:nvPicPr>
                        <p:cNvPr id="94" name="Freihand 9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206ED0F-540B-4812-212F-62925E3779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0"/>
                        <a:stretch>
                          <a:fillRect/>
                        </a:stretch>
                      </p:blipFill>
                      <p:spPr>
                        <a:xfrm>
                          <a:off x="7471020" y="3290604"/>
                          <a:ext cx="107271" cy="5680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41">
                      <p14:nvContentPartPr>
                        <p14:cNvPr id="95" name="Freihand 94">
                          <a:extLst>
                            <a:ext uri="{FF2B5EF4-FFF2-40B4-BE49-F238E27FC236}">
                              <a16:creationId xmlns:a16="http://schemas.microsoft.com/office/drawing/2014/main" xmlns="" id="{001129A4-FC36-8F66-89A4-EA1D76FE38B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03416" y="3357691"/>
                        <a:ext cx="11520" cy="39240"/>
                      </p14:xfrm>
                    </p:contentPart>
                  </mc:Choice>
                  <mc:Fallback xmlns="">
                    <p:pic>
                      <p:nvPicPr>
                        <p:cNvPr id="95" name="Freihand 9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01129A4-FC36-8F66-89A4-EA1D76FE38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2"/>
                        <a:stretch>
                          <a:fillRect/>
                        </a:stretch>
                      </p:blipFill>
                      <p:spPr>
                        <a:xfrm>
                          <a:off x="7501976" y="3355729"/>
                          <a:ext cx="14760" cy="4277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43">
                      <p14:nvContentPartPr>
                        <p14:cNvPr id="96" name="Freihand 95">
                          <a:extLst>
                            <a:ext uri="{FF2B5EF4-FFF2-40B4-BE49-F238E27FC236}">
                              <a16:creationId xmlns:a16="http://schemas.microsoft.com/office/drawing/2014/main" xmlns="" id="{7BEBD6BE-2D19-AFBE-8DD2-F5C9AB78902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26096" y="3344011"/>
                        <a:ext cx="56520" cy="4680"/>
                      </p14:xfrm>
                    </p:contentPart>
                  </mc:Choice>
                  <mc:Fallback xmlns="">
                    <p:pic>
                      <p:nvPicPr>
                        <p:cNvPr id="96" name="Freihand 9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BEBD6BE-2D19-AFBE-8DD2-F5C9AB7890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4"/>
                        <a:stretch>
                          <a:fillRect/>
                        </a:stretch>
                      </p:blipFill>
                      <p:spPr>
                        <a:xfrm>
                          <a:off x="7524656" y="3342061"/>
                          <a:ext cx="59760" cy="819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45">
                      <p14:nvContentPartPr>
                        <p14:cNvPr id="97" name="Freihand 96">
                          <a:extLst>
                            <a:ext uri="{FF2B5EF4-FFF2-40B4-BE49-F238E27FC236}">
                              <a16:creationId xmlns:a16="http://schemas.microsoft.com/office/drawing/2014/main" xmlns="" id="{149DC3B7-D8F2-36A3-682E-77B55E578DD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21976" y="3397291"/>
                        <a:ext cx="93240" cy="7200"/>
                      </p14:xfrm>
                    </p:contentPart>
                  </mc:Choice>
                  <mc:Fallback xmlns="">
                    <p:pic>
                      <p:nvPicPr>
                        <p:cNvPr id="97" name="Freihand 9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49DC3B7-D8F2-36A3-682E-77B55E578D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6"/>
                        <a:stretch>
                          <a:fillRect/>
                        </a:stretch>
                      </p:blipFill>
                      <p:spPr>
                        <a:xfrm>
                          <a:off x="6420536" y="3393880"/>
                          <a:ext cx="97920" cy="1250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47">
                      <p14:nvContentPartPr>
                        <p14:cNvPr id="98" name="Freihand 97">
                          <a:extLst>
                            <a:ext uri="{FF2B5EF4-FFF2-40B4-BE49-F238E27FC236}">
                              <a16:creationId xmlns:a16="http://schemas.microsoft.com/office/drawing/2014/main" xmlns="" id="{029B743A-02AA-FBDB-C0EF-8E487CFC6D3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93456" y="3335011"/>
                        <a:ext cx="104400" cy="11880"/>
                      </p14:xfrm>
                    </p:contentPart>
                  </mc:Choice>
                  <mc:Fallback xmlns="">
                    <p:pic>
                      <p:nvPicPr>
                        <p:cNvPr id="98" name="Freihand 9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29B743A-02AA-FBDB-C0EF-8E487CFC6D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8"/>
                        <a:stretch>
                          <a:fillRect/>
                        </a:stretch>
                      </p:blipFill>
                      <p:spPr>
                        <a:xfrm>
                          <a:off x="6292016" y="3331447"/>
                          <a:ext cx="108000" cy="178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49">
                      <p14:nvContentPartPr>
                        <p14:cNvPr id="99" name="Freihand 98">
                          <a:extLst>
                            <a:ext uri="{FF2B5EF4-FFF2-40B4-BE49-F238E27FC236}">
                              <a16:creationId xmlns:a16="http://schemas.microsoft.com/office/drawing/2014/main" xmlns="" id="{9B2BEEE9-E877-4B0B-BCD9-C3F67D041AE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06336" y="3262291"/>
                        <a:ext cx="126000" cy="18720"/>
                      </p14:xfrm>
                    </p:contentPart>
                  </mc:Choice>
                  <mc:Fallback xmlns="">
                    <p:pic>
                      <p:nvPicPr>
                        <p:cNvPr id="99" name="Freihand 9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B2BEEE9-E877-4B0B-BCD9-C3F67D041A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0"/>
                        <a:stretch>
                          <a:fillRect/>
                        </a:stretch>
                      </p:blipFill>
                      <p:spPr>
                        <a:xfrm>
                          <a:off x="6204896" y="3258308"/>
                          <a:ext cx="130320" cy="242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51">
                      <p14:nvContentPartPr>
                        <p14:cNvPr id="100" name="Freihand 99">
                          <a:extLst>
                            <a:ext uri="{FF2B5EF4-FFF2-40B4-BE49-F238E27FC236}">
                              <a16:creationId xmlns:a16="http://schemas.microsoft.com/office/drawing/2014/main" xmlns="" id="{8A246906-D790-5CD1-8D0B-AFF7D92D618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118496" y="3203251"/>
                        <a:ext cx="104400" cy="19440"/>
                      </p14:xfrm>
                    </p:contentPart>
                  </mc:Choice>
                  <mc:Fallback xmlns="">
                    <p:pic>
                      <p:nvPicPr>
                        <p:cNvPr id="100" name="Freihand 9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A246906-D790-5CD1-8D0B-AFF7D92D61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2"/>
                        <a:stretch>
                          <a:fillRect/>
                        </a:stretch>
                      </p:blipFill>
                      <p:spPr>
                        <a:xfrm>
                          <a:off x="6116336" y="3199284"/>
                          <a:ext cx="108000" cy="2618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53">
                      <p14:nvContentPartPr>
                        <p14:cNvPr id="101" name="Freihand 100">
                          <a:extLst>
                            <a:ext uri="{FF2B5EF4-FFF2-40B4-BE49-F238E27FC236}">
                              <a16:creationId xmlns:a16="http://schemas.microsoft.com/office/drawing/2014/main" xmlns="" id="{592E1653-083F-FCF4-90FA-60412DE1F4A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178256" y="3174091"/>
                        <a:ext cx="46080" cy="27360"/>
                      </p14:xfrm>
                    </p:contentPart>
                  </mc:Choice>
                  <mc:Fallback xmlns="">
                    <p:pic>
                      <p:nvPicPr>
                        <p:cNvPr id="101" name="Freihand 10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92E1653-083F-FCF4-90FA-60412DE1F4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4"/>
                        <a:stretch>
                          <a:fillRect/>
                        </a:stretch>
                      </p:blipFill>
                      <p:spPr>
                        <a:xfrm>
                          <a:off x="6176442" y="3172164"/>
                          <a:ext cx="48983" cy="3159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55">
                      <p14:nvContentPartPr>
                        <p14:cNvPr id="102" name="Freihand 101">
                          <a:extLst>
                            <a:ext uri="{FF2B5EF4-FFF2-40B4-BE49-F238E27FC236}">
                              <a16:creationId xmlns:a16="http://schemas.microsoft.com/office/drawing/2014/main" xmlns="" id="{C5CF2DF4-9187-ACC5-476E-3DDC813ACC9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24336" y="3201451"/>
                        <a:ext cx="56880" cy="4320"/>
                      </p14:xfrm>
                    </p:contentPart>
                  </mc:Choice>
                  <mc:Fallback xmlns="">
                    <p:pic>
                      <p:nvPicPr>
                        <p:cNvPr id="102" name="Freihand 10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5CF2DF4-9187-ACC5-476E-3DDC813ACC9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6"/>
                        <a:stretch>
                          <a:fillRect/>
                        </a:stretch>
                      </p:blipFill>
                      <p:spPr>
                        <a:xfrm>
                          <a:off x="6222896" y="3198702"/>
                          <a:ext cx="60840" cy="981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57">
                      <p14:nvContentPartPr>
                        <p14:cNvPr id="103" name="Freihand 102">
                          <a:extLst>
                            <a:ext uri="{FF2B5EF4-FFF2-40B4-BE49-F238E27FC236}">
                              <a16:creationId xmlns:a16="http://schemas.microsoft.com/office/drawing/2014/main" xmlns="" id="{6B6D880A-0DAB-8DEC-E5BA-5132E425A7A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83736" y="3211891"/>
                        <a:ext cx="53280" cy="70200"/>
                      </p14:xfrm>
                    </p:contentPart>
                  </mc:Choice>
                  <mc:Fallback xmlns="">
                    <p:pic>
                      <p:nvPicPr>
                        <p:cNvPr id="103" name="Freihand 10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B6D880A-0DAB-8DEC-E5BA-5132E425A7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8"/>
                        <a:stretch>
                          <a:fillRect/>
                        </a:stretch>
                      </p:blipFill>
                      <p:spPr>
                        <a:xfrm>
                          <a:off x="6281233" y="3209161"/>
                          <a:ext cx="57213" cy="7449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59">
                      <p14:nvContentPartPr>
                        <p14:cNvPr id="104" name="Freihand 103">
                          <a:extLst>
                            <a:ext uri="{FF2B5EF4-FFF2-40B4-BE49-F238E27FC236}">
                              <a16:creationId xmlns:a16="http://schemas.microsoft.com/office/drawing/2014/main" xmlns="" id="{BD7D01C4-5152-6D10-20C0-2D889E927AD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93176" y="3272011"/>
                        <a:ext cx="84240" cy="61560"/>
                      </p14:xfrm>
                    </p:contentPart>
                  </mc:Choice>
                  <mc:Fallback xmlns="">
                    <p:pic>
                      <p:nvPicPr>
                        <p:cNvPr id="104" name="Freihand 10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D7D01C4-5152-6D10-20C0-2D889E927A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0"/>
                        <a:stretch>
                          <a:fillRect/>
                        </a:stretch>
                      </p:blipFill>
                      <p:spPr>
                        <a:xfrm>
                          <a:off x="6391025" y="3269266"/>
                          <a:ext cx="88900" cy="658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61">
                      <p14:nvContentPartPr>
                        <p14:cNvPr id="105" name="Freihand 104">
                          <a:extLst>
                            <a:ext uri="{FF2B5EF4-FFF2-40B4-BE49-F238E27FC236}">
                              <a16:creationId xmlns:a16="http://schemas.microsoft.com/office/drawing/2014/main" xmlns="" id="{D28356B5-AC1A-92AB-AF70-CC3217C9A66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82456" y="3273451"/>
                        <a:ext cx="52200" cy="65880"/>
                      </p14:xfrm>
                    </p:contentPart>
                  </mc:Choice>
                  <mc:Fallback xmlns="">
                    <p:pic>
                      <p:nvPicPr>
                        <p:cNvPr id="105" name="Freihand 10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28356B5-AC1A-92AB-AF70-CC3217C9A6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2"/>
                        <a:stretch>
                          <a:fillRect/>
                        </a:stretch>
                      </p:blipFill>
                      <p:spPr>
                        <a:xfrm>
                          <a:off x="6481016" y="3271892"/>
                          <a:ext cx="55440" cy="6938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63">
                      <p14:nvContentPartPr>
                        <p14:cNvPr id="106" name="Freihand 105">
                          <a:extLst>
                            <a:ext uri="{FF2B5EF4-FFF2-40B4-BE49-F238E27FC236}">
                              <a16:creationId xmlns:a16="http://schemas.microsoft.com/office/drawing/2014/main" xmlns="" id="{5BF7BF5B-B5E7-FF8E-84AC-E70B38F5D55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07296" y="3353371"/>
                        <a:ext cx="30960" cy="45000"/>
                      </p14:xfrm>
                    </p:contentPart>
                  </mc:Choice>
                  <mc:Fallback xmlns="">
                    <p:pic>
                      <p:nvPicPr>
                        <p:cNvPr id="106" name="Freihand 10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BF7BF5B-B5E7-FF8E-84AC-E70B38F5D55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4"/>
                        <a:stretch>
                          <a:fillRect/>
                        </a:stretch>
                      </p:blipFill>
                      <p:spPr>
                        <a:xfrm>
                          <a:off x="6505856" y="3350632"/>
                          <a:ext cx="34920" cy="4930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65">
                      <p14:nvContentPartPr>
                        <p14:cNvPr id="107" name="Freihand 106">
                          <a:extLst>
                            <a:ext uri="{FF2B5EF4-FFF2-40B4-BE49-F238E27FC236}">
                              <a16:creationId xmlns:a16="http://schemas.microsoft.com/office/drawing/2014/main" xmlns="" id="{4AEC4CA2-2C28-EE6B-18E8-73BE699D680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88856" y="3339691"/>
                        <a:ext cx="22320" cy="66960"/>
                      </p14:xfrm>
                    </p:contentPart>
                  </mc:Choice>
                  <mc:Fallback xmlns="">
                    <p:pic>
                      <p:nvPicPr>
                        <p:cNvPr id="107" name="Freihand 10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AEC4CA2-2C28-EE6B-18E8-73BE699D68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6"/>
                        <a:stretch>
                          <a:fillRect/>
                        </a:stretch>
                      </p:blipFill>
                      <p:spPr>
                        <a:xfrm>
                          <a:off x="6387416" y="3338516"/>
                          <a:ext cx="25560" cy="7009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67">
                      <p14:nvContentPartPr>
                        <p14:cNvPr id="108" name="Freihand 107">
                          <a:extLst>
                            <a:ext uri="{FF2B5EF4-FFF2-40B4-BE49-F238E27FC236}">
                              <a16:creationId xmlns:a16="http://schemas.microsoft.com/office/drawing/2014/main" xmlns="" id="{4DF7BE6C-9DFF-D60F-CD49-5DD18965604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30536" y="3271291"/>
                        <a:ext cx="47520" cy="17280"/>
                      </p14:xfrm>
                    </p:contentPart>
                  </mc:Choice>
                  <mc:Fallback xmlns="">
                    <p:pic>
                      <p:nvPicPr>
                        <p:cNvPr id="108" name="Freihand 10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DF7BE6C-9DFF-D60F-CD49-5DD1896560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8"/>
                        <a:stretch>
                          <a:fillRect/>
                        </a:stretch>
                      </p:blipFill>
                      <p:spPr>
                        <a:xfrm>
                          <a:off x="6329096" y="3268987"/>
                          <a:ext cx="51120" cy="2188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69">
                      <p14:nvContentPartPr>
                        <p14:cNvPr id="109" name="Freihand 108">
                          <a:extLst>
                            <a:ext uri="{FF2B5EF4-FFF2-40B4-BE49-F238E27FC236}">
                              <a16:creationId xmlns:a16="http://schemas.microsoft.com/office/drawing/2014/main" xmlns="" id="{049E9805-A9A7-5A6A-A1B5-1121F50912C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80936" y="3285331"/>
                        <a:ext cx="8640" cy="52920"/>
                      </p14:xfrm>
                    </p:contentPart>
                  </mc:Choice>
                  <mc:Fallback xmlns="">
                    <p:pic>
                      <p:nvPicPr>
                        <p:cNvPr id="109" name="Freihand 10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49E9805-A9A7-5A6A-A1B5-1121F50912C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0"/>
                        <a:stretch>
                          <a:fillRect/>
                        </a:stretch>
                      </p:blipFill>
                      <p:spPr>
                        <a:xfrm>
                          <a:off x="6378776" y="3282979"/>
                          <a:ext cx="12240" cy="568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71">
                      <p14:nvContentPartPr>
                        <p14:cNvPr id="110" name="Freihand 109">
                          <a:extLst>
                            <a:ext uri="{FF2B5EF4-FFF2-40B4-BE49-F238E27FC236}">
                              <a16:creationId xmlns:a16="http://schemas.microsoft.com/office/drawing/2014/main" xmlns="" id="{78C9CBFE-CFF1-C463-38BF-46B5507019A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17736" y="3395491"/>
                        <a:ext cx="20520" cy="45360"/>
                      </p14:xfrm>
                    </p:contentPart>
                  </mc:Choice>
                  <mc:Fallback xmlns="">
                    <p:pic>
                      <p:nvPicPr>
                        <p:cNvPr id="110" name="Freihand 10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8C9CBFE-CFF1-C463-38BF-46B5507019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2"/>
                        <a:stretch>
                          <a:fillRect/>
                        </a:stretch>
                      </p:blipFill>
                      <p:spPr>
                        <a:xfrm>
                          <a:off x="6515576" y="3393165"/>
                          <a:ext cx="24840" cy="5001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73">
                      <p14:nvContentPartPr>
                        <p14:cNvPr id="111" name="Freihand 110">
                          <a:extLst>
                            <a:ext uri="{FF2B5EF4-FFF2-40B4-BE49-F238E27FC236}">
                              <a16:creationId xmlns:a16="http://schemas.microsoft.com/office/drawing/2014/main" xmlns="" id="{BE95443B-3859-7D99-7ABB-14FB99F1C42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40776" y="3435091"/>
                        <a:ext cx="85680" cy="28800"/>
                      </p14:xfrm>
                    </p:contentPart>
                  </mc:Choice>
                  <mc:Fallback xmlns="">
                    <p:pic>
                      <p:nvPicPr>
                        <p:cNvPr id="111" name="Freihand 11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E95443B-3859-7D99-7ABB-14FB99F1C42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4"/>
                        <a:stretch>
                          <a:fillRect/>
                        </a:stretch>
                      </p:blipFill>
                      <p:spPr>
                        <a:xfrm>
                          <a:off x="6539336" y="3433534"/>
                          <a:ext cx="89280" cy="3269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75">
                      <p14:nvContentPartPr>
                        <p14:cNvPr id="112" name="Freihand 111">
                          <a:extLst>
                            <a:ext uri="{FF2B5EF4-FFF2-40B4-BE49-F238E27FC236}">
                              <a16:creationId xmlns:a16="http://schemas.microsoft.com/office/drawing/2014/main" xmlns="" id="{DAECE052-6FD6-BA8B-A821-6C44AB0928A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03336" y="3445171"/>
                        <a:ext cx="32040" cy="9720"/>
                      </p14:xfrm>
                    </p:contentPart>
                  </mc:Choice>
                  <mc:Fallback xmlns="">
                    <p:pic>
                      <p:nvPicPr>
                        <p:cNvPr id="112" name="Freihand 11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AECE052-6FD6-BA8B-A821-6C44AB0928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6"/>
                        <a:stretch>
                          <a:fillRect/>
                        </a:stretch>
                      </p:blipFill>
                      <p:spPr>
                        <a:xfrm>
                          <a:off x="6500816" y="3443146"/>
                          <a:ext cx="36000" cy="145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77">
                      <p14:nvContentPartPr>
                        <p14:cNvPr id="113" name="Freihand 112">
                          <a:extLst>
                            <a:ext uri="{FF2B5EF4-FFF2-40B4-BE49-F238E27FC236}">
                              <a16:creationId xmlns:a16="http://schemas.microsoft.com/office/drawing/2014/main" xmlns="" id="{ED73E48F-0807-B3EE-25EF-66B9878A988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86056" y="3458851"/>
                        <a:ext cx="13320" cy="587880"/>
                      </p14:xfrm>
                    </p:contentPart>
                  </mc:Choice>
                  <mc:Fallback xmlns="">
                    <p:pic>
                      <p:nvPicPr>
                        <p:cNvPr id="113" name="Freihand 11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D73E48F-0807-B3EE-25EF-66B9878A98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8"/>
                        <a:stretch>
                          <a:fillRect/>
                        </a:stretch>
                      </p:blipFill>
                      <p:spPr>
                        <a:xfrm>
                          <a:off x="6483536" y="3457678"/>
                          <a:ext cx="17280" cy="59178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79">
                      <p14:nvContentPartPr>
                        <p14:cNvPr id="114" name="Freihand 113">
                          <a:extLst>
                            <a:ext uri="{FF2B5EF4-FFF2-40B4-BE49-F238E27FC236}">
                              <a16:creationId xmlns:a16="http://schemas.microsoft.com/office/drawing/2014/main" xmlns="" id="{C8C9A20E-B4A6-77D4-2887-B07B591375A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12016" y="3144571"/>
                        <a:ext cx="70560" cy="35640"/>
                      </p14:xfrm>
                    </p:contentPart>
                  </mc:Choice>
                  <mc:Fallback xmlns="">
                    <p:pic>
                      <p:nvPicPr>
                        <p:cNvPr id="114" name="Freihand 11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8C9A20E-B4A6-77D4-2887-B07B591375A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0"/>
                        <a:stretch>
                          <a:fillRect/>
                        </a:stretch>
                      </p:blipFill>
                      <p:spPr>
                        <a:xfrm>
                          <a:off x="7010936" y="3143396"/>
                          <a:ext cx="72720" cy="3799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81">
                      <p14:nvContentPartPr>
                        <p14:cNvPr id="115" name="Freihand 114">
                          <a:extLst>
                            <a:ext uri="{FF2B5EF4-FFF2-40B4-BE49-F238E27FC236}">
                              <a16:creationId xmlns:a16="http://schemas.microsoft.com/office/drawing/2014/main" xmlns="" id="{69BDBFA8-8D91-DA89-B922-85CDC7F5699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82576" y="3139531"/>
                        <a:ext cx="67680" cy="45360"/>
                      </p14:xfrm>
                    </p:contentPart>
                  </mc:Choice>
                  <mc:Fallback xmlns="">
                    <p:pic>
                      <p:nvPicPr>
                        <p:cNvPr id="115" name="Freihand 11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9BDBFA8-8D91-DA89-B922-85CDC7F569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2"/>
                        <a:stretch>
                          <a:fillRect/>
                        </a:stretch>
                      </p:blipFill>
                      <p:spPr>
                        <a:xfrm>
                          <a:off x="7081496" y="3137576"/>
                          <a:ext cx="70560" cy="4927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83">
                      <p14:nvContentPartPr>
                        <p14:cNvPr id="116" name="Freihand 115">
                          <a:extLst>
                            <a:ext uri="{FF2B5EF4-FFF2-40B4-BE49-F238E27FC236}">
                              <a16:creationId xmlns:a16="http://schemas.microsoft.com/office/drawing/2014/main" xmlns="" id="{7008B883-1D11-9567-706C-BDEC2EFC37E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43416" y="3185971"/>
                        <a:ext cx="25560" cy="68040"/>
                      </p14:xfrm>
                    </p:contentPart>
                  </mc:Choice>
                  <mc:Fallback xmlns="">
                    <p:pic>
                      <p:nvPicPr>
                        <p:cNvPr id="116" name="Freihand 11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008B883-1D11-9567-706C-BDEC2EFC37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4"/>
                        <a:stretch>
                          <a:fillRect/>
                        </a:stretch>
                      </p:blipFill>
                      <p:spPr>
                        <a:xfrm>
                          <a:off x="7141976" y="3184407"/>
                          <a:ext cx="28800" cy="7155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85">
                      <p14:nvContentPartPr>
                        <p14:cNvPr id="117" name="Freihand 116">
                          <a:extLst>
                            <a:ext uri="{FF2B5EF4-FFF2-40B4-BE49-F238E27FC236}">
                              <a16:creationId xmlns:a16="http://schemas.microsoft.com/office/drawing/2014/main" xmlns="" id="{3A54C3ED-2224-1052-CB54-067D0C5F495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50616" y="3130891"/>
                        <a:ext cx="40320" cy="55440"/>
                      </p14:xfrm>
                    </p:contentPart>
                  </mc:Choice>
                  <mc:Fallback xmlns="">
                    <p:pic>
                      <p:nvPicPr>
                        <p:cNvPr id="117" name="Freihand 11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A54C3ED-2224-1052-CB54-067D0C5F49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6"/>
                        <a:stretch>
                          <a:fillRect/>
                        </a:stretch>
                      </p:blipFill>
                      <p:spPr>
                        <a:xfrm>
                          <a:off x="7149896" y="3128548"/>
                          <a:ext cx="43200" cy="5856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87">
                      <p14:nvContentPartPr>
                        <p14:cNvPr id="118" name="Freihand 117">
                          <a:extLst>
                            <a:ext uri="{FF2B5EF4-FFF2-40B4-BE49-F238E27FC236}">
                              <a16:creationId xmlns:a16="http://schemas.microsoft.com/office/drawing/2014/main" xmlns="" id="{C90EFFE7-559E-724D-FBE1-80E789C0015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88056" y="3130891"/>
                        <a:ext cx="63360" cy="8280"/>
                      </p14:xfrm>
                    </p:contentPart>
                  </mc:Choice>
                  <mc:Fallback xmlns="">
                    <p:pic>
                      <p:nvPicPr>
                        <p:cNvPr id="118" name="Freihand 11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90EFFE7-559E-724D-FBE1-80E789C001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8"/>
                        <a:stretch>
                          <a:fillRect/>
                        </a:stretch>
                      </p:blipFill>
                      <p:spPr>
                        <a:xfrm>
                          <a:off x="7186608" y="3128131"/>
                          <a:ext cx="67705" cy="1419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89">
                      <p14:nvContentPartPr>
                        <p14:cNvPr id="119" name="Freihand 118">
                          <a:extLst>
                            <a:ext uri="{FF2B5EF4-FFF2-40B4-BE49-F238E27FC236}">
                              <a16:creationId xmlns:a16="http://schemas.microsoft.com/office/drawing/2014/main" xmlns="" id="{42D8D6D5-256F-BBA7-20AC-FE1E700C365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46376" y="3138091"/>
                        <a:ext cx="43920" cy="50040"/>
                      </p14:xfrm>
                    </p:contentPart>
                  </mc:Choice>
                  <mc:Fallback xmlns="">
                    <p:pic>
                      <p:nvPicPr>
                        <p:cNvPr id="119" name="Freihand 11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2D8D6D5-256F-BBA7-20AC-FE1E700C36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0"/>
                        <a:stretch>
                          <a:fillRect/>
                        </a:stretch>
                      </p:blipFill>
                      <p:spPr>
                        <a:xfrm>
                          <a:off x="7244936" y="3136539"/>
                          <a:ext cx="47880" cy="5430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91">
                      <p14:nvContentPartPr>
                        <p14:cNvPr id="120" name="Freihand 119">
                          <a:extLst>
                            <a:ext uri="{FF2B5EF4-FFF2-40B4-BE49-F238E27FC236}">
                              <a16:creationId xmlns:a16="http://schemas.microsoft.com/office/drawing/2014/main" xmlns="" id="{3A21429F-7BB9-B8A5-BFC2-1582B321C65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86696" y="3188131"/>
                        <a:ext cx="3960" cy="33120"/>
                      </p14:xfrm>
                    </p:contentPart>
                  </mc:Choice>
                  <mc:Fallback xmlns="">
                    <p:pic>
                      <p:nvPicPr>
                        <p:cNvPr id="120" name="Freihand 11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A21429F-7BB9-B8A5-BFC2-1582B321C6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2"/>
                        <a:stretch>
                          <a:fillRect/>
                        </a:stretch>
                      </p:blipFill>
                      <p:spPr>
                        <a:xfrm>
                          <a:off x="7285256" y="3186554"/>
                          <a:ext cx="7200" cy="3627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93">
                      <p14:nvContentPartPr>
                        <p14:cNvPr id="121" name="Freihand 120">
                          <a:extLst>
                            <a:ext uri="{FF2B5EF4-FFF2-40B4-BE49-F238E27FC236}">
                              <a16:creationId xmlns:a16="http://schemas.microsoft.com/office/drawing/2014/main" xmlns="" id="{002C4C3B-AC3E-087B-E0E1-598FAFA2B9D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43856" y="3227011"/>
                        <a:ext cx="50040" cy="10800"/>
                      </p14:xfrm>
                    </p:contentPart>
                  </mc:Choice>
                  <mc:Fallback xmlns="">
                    <p:pic>
                      <p:nvPicPr>
                        <p:cNvPr id="121" name="Freihand 12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02C4C3B-AC3E-087B-E0E1-598FAFA2B9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4"/>
                        <a:stretch>
                          <a:fillRect/>
                        </a:stretch>
                      </p:blipFill>
                      <p:spPr>
                        <a:xfrm>
                          <a:off x="7242784" y="3225468"/>
                          <a:ext cx="52899" cy="135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95">
                      <p14:nvContentPartPr>
                        <p14:cNvPr id="122" name="Freihand 121">
                          <a:extLst>
                            <a:ext uri="{FF2B5EF4-FFF2-40B4-BE49-F238E27FC236}">
                              <a16:creationId xmlns:a16="http://schemas.microsoft.com/office/drawing/2014/main" xmlns="" id="{6C4C45E2-D091-9B54-CAC5-08E06178EF1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91016" y="3095971"/>
                        <a:ext cx="99000" cy="90360"/>
                      </p14:xfrm>
                    </p:contentPart>
                  </mc:Choice>
                  <mc:Fallback xmlns="">
                    <p:pic>
                      <p:nvPicPr>
                        <p:cNvPr id="122" name="Freihand 12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C4C45E2-D091-9B54-CAC5-08E06178EF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6"/>
                        <a:stretch>
                          <a:fillRect/>
                        </a:stretch>
                      </p:blipFill>
                      <p:spPr>
                        <a:xfrm>
                          <a:off x="7289936" y="3093624"/>
                          <a:ext cx="102240" cy="9388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97">
                      <p14:nvContentPartPr>
                        <p14:cNvPr id="123" name="Freihand 122">
                          <a:extLst>
                            <a:ext uri="{FF2B5EF4-FFF2-40B4-BE49-F238E27FC236}">
                              <a16:creationId xmlns:a16="http://schemas.microsoft.com/office/drawing/2014/main" xmlns="" id="{C74EC444-7BA0-77A9-312C-5464FFDC95D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91096" y="3094531"/>
                        <a:ext cx="72720" cy="60480"/>
                      </p14:xfrm>
                    </p:contentPart>
                  </mc:Choice>
                  <mc:Fallback xmlns="">
                    <p:pic>
                      <p:nvPicPr>
                        <p:cNvPr id="123" name="Freihand 12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74EC444-7BA0-77A9-312C-5464FFDC95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8"/>
                        <a:stretch>
                          <a:fillRect/>
                        </a:stretch>
                      </p:blipFill>
                      <p:spPr>
                        <a:xfrm>
                          <a:off x="7388936" y="3092190"/>
                          <a:ext cx="77040" cy="6516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199">
                      <p14:nvContentPartPr>
                        <p14:cNvPr id="124" name="Freihand 123">
                          <a:extLst>
                            <a:ext uri="{FF2B5EF4-FFF2-40B4-BE49-F238E27FC236}">
                              <a16:creationId xmlns:a16="http://schemas.microsoft.com/office/drawing/2014/main" xmlns="" id="{0DA95A61-2EFE-EC9E-A155-778775D490E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57696" y="3151411"/>
                        <a:ext cx="13680" cy="58680"/>
                      </p14:xfrm>
                    </p:contentPart>
                  </mc:Choice>
                  <mc:Fallback xmlns="">
                    <p:pic>
                      <p:nvPicPr>
                        <p:cNvPr id="124" name="Freihand 12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DA95A61-2EFE-EC9E-A155-778775D490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0"/>
                        <a:stretch>
                          <a:fillRect/>
                        </a:stretch>
                      </p:blipFill>
                      <p:spPr>
                        <a:xfrm>
                          <a:off x="7456256" y="3149846"/>
                          <a:ext cx="17280" cy="6259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01">
                      <p14:nvContentPartPr>
                        <p14:cNvPr id="125" name="Freihand 124">
                          <a:extLst>
                            <a:ext uri="{FF2B5EF4-FFF2-40B4-BE49-F238E27FC236}">
                              <a16:creationId xmlns:a16="http://schemas.microsoft.com/office/drawing/2014/main" xmlns="" id="{17CDB23E-5F14-9225-B586-8FA9383E92A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41496" y="3211891"/>
                        <a:ext cx="25200" cy="27000"/>
                      </p14:xfrm>
                    </p:contentPart>
                  </mc:Choice>
                  <mc:Fallback xmlns="">
                    <p:pic>
                      <p:nvPicPr>
                        <p:cNvPr id="125" name="Freihand 12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7CDB23E-5F14-9225-B586-8FA9383E92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2"/>
                        <a:stretch>
                          <a:fillRect/>
                        </a:stretch>
                      </p:blipFill>
                      <p:spPr>
                        <a:xfrm>
                          <a:off x="7438976" y="3210734"/>
                          <a:ext cx="28800" cy="3085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03">
                      <p14:nvContentPartPr>
                        <p14:cNvPr id="126" name="Freihand 125">
                          <a:extLst>
                            <a:ext uri="{FF2B5EF4-FFF2-40B4-BE49-F238E27FC236}">
                              <a16:creationId xmlns:a16="http://schemas.microsoft.com/office/drawing/2014/main" xmlns="" id="{72B7C092-D0DD-896C-D0F0-7FAD5D0FC5F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81176" y="3340051"/>
                        <a:ext cx="41400" cy="14040"/>
                      </p14:xfrm>
                    </p:contentPart>
                  </mc:Choice>
                  <mc:Fallback xmlns="">
                    <p:pic>
                      <p:nvPicPr>
                        <p:cNvPr id="126" name="Freihand 12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2B7C092-D0DD-896C-D0F0-7FAD5D0FC5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4"/>
                        <a:stretch>
                          <a:fillRect/>
                        </a:stretch>
                      </p:blipFill>
                      <p:spPr>
                        <a:xfrm>
                          <a:off x="6679016" y="3337711"/>
                          <a:ext cx="45000" cy="1833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05">
                      <p14:nvContentPartPr>
                        <p14:cNvPr id="127" name="Freihand 126">
                          <a:extLst>
                            <a:ext uri="{FF2B5EF4-FFF2-40B4-BE49-F238E27FC236}">
                              <a16:creationId xmlns:a16="http://schemas.microsoft.com/office/drawing/2014/main" xmlns="" id="{8AA50D68-A612-02B1-DC4E-E43B57DC299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53816" y="3344371"/>
                        <a:ext cx="20520" cy="9000"/>
                      </p14:xfrm>
                    </p:contentPart>
                  </mc:Choice>
                  <mc:Fallback xmlns="">
                    <p:pic>
                      <p:nvPicPr>
                        <p:cNvPr id="127" name="Freihand 12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AA50D68-A612-02B1-DC4E-E43B57DC29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6"/>
                        <a:stretch>
                          <a:fillRect/>
                        </a:stretch>
                      </p:blipFill>
                      <p:spPr>
                        <a:xfrm>
                          <a:off x="6651296" y="3342806"/>
                          <a:ext cx="24120" cy="1330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07">
                      <p14:nvContentPartPr>
                        <p14:cNvPr id="128" name="Freihand 127">
                          <a:extLst>
                            <a:ext uri="{FF2B5EF4-FFF2-40B4-BE49-F238E27FC236}">
                              <a16:creationId xmlns:a16="http://schemas.microsoft.com/office/drawing/2014/main" xmlns="" id="{FE1E5549-1EDB-CCE6-CC1B-326CB617678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43016" y="3354091"/>
                        <a:ext cx="8640" cy="42120"/>
                      </p14:xfrm>
                    </p:contentPart>
                  </mc:Choice>
                  <mc:Fallback xmlns="">
                    <p:pic>
                      <p:nvPicPr>
                        <p:cNvPr id="128" name="Freihand 12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E1E5549-1EDB-CCE6-CC1B-326CB617678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8"/>
                        <a:stretch>
                          <a:fillRect/>
                        </a:stretch>
                      </p:blipFill>
                      <p:spPr>
                        <a:xfrm>
                          <a:off x="6640856" y="3352516"/>
                          <a:ext cx="12240" cy="4605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09">
                      <p14:nvContentPartPr>
                        <p14:cNvPr id="129" name="Freihand 128">
                          <a:extLst>
                            <a:ext uri="{FF2B5EF4-FFF2-40B4-BE49-F238E27FC236}">
                              <a16:creationId xmlns:a16="http://schemas.microsoft.com/office/drawing/2014/main" xmlns="" id="{58F060AC-2EE0-79DC-F0D0-9C8E735583E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31136" y="3350491"/>
                        <a:ext cx="16920" cy="1080"/>
                      </p14:xfrm>
                    </p:contentPart>
                  </mc:Choice>
                  <mc:Fallback xmlns="">
                    <p:pic>
                      <p:nvPicPr>
                        <p:cNvPr id="129" name="Freihand 12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8F060AC-2EE0-79DC-F0D0-9C8E735583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0"/>
                        <a:stretch>
                          <a:fillRect/>
                        </a:stretch>
                      </p:blipFill>
                      <p:spPr>
                        <a:xfrm>
                          <a:off x="6630078" y="3349051"/>
                          <a:ext cx="19035" cy="36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11">
                      <p14:nvContentPartPr>
                        <p14:cNvPr id="130" name="Freihand 129">
                          <a:extLst>
                            <a:ext uri="{FF2B5EF4-FFF2-40B4-BE49-F238E27FC236}">
                              <a16:creationId xmlns:a16="http://schemas.microsoft.com/office/drawing/2014/main" xmlns="" id="{EFE7D4FF-D762-5E1B-B538-CA74E183D9F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07736" y="3348331"/>
                        <a:ext cx="39240" cy="3600"/>
                      </p14:xfrm>
                    </p:contentPart>
                  </mc:Choice>
                  <mc:Fallback xmlns="">
                    <p:pic>
                      <p:nvPicPr>
                        <p:cNvPr id="130" name="Freihand 12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FE7D4FF-D762-5E1B-B538-CA74E183D9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2"/>
                        <a:stretch>
                          <a:fillRect/>
                        </a:stretch>
                      </p:blipFill>
                      <p:spPr>
                        <a:xfrm>
                          <a:off x="6605576" y="3345931"/>
                          <a:ext cx="42840" cy="76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13">
                      <p14:nvContentPartPr>
                        <p14:cNvPr id="131" name="Freihand 130">
                          <a:extLst>
                            <a:ext uri="{FF2B5EF4-FFF2-40B4-BE49-F238E27FC236}">
                              <a16:creationId xmlns:a16="http://schemas.microsoft.com/office/drawing/2014/main" xmlns="" id="{6E87924B-26E9-E6EF-16F8-376F7EB96F9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96576" y="3348331"/>
                        <a:ext cx="9720" cy="21600"/>
                      </p14:xfrm>
                    </p:contentPart>
                  </mc:Choice>
                  <mc:Fallback xmlns="">
                    <p:pic>
                      <p:nvPicPr>
                        <p:cNvPr id="131" name="Freihand 13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E87924B-26E9-E6EF-16F8-376F7EB96F9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4"/>
                        <a:stretch>
                          <a:fillRect/>
                        </a:stretch>
                      </p:blipFill>
                      <p:spPr>
                        <a:xfrm>
                          <a:off x="6594416" y="3346367"/>
                          <a:ext cx="12960" cy="259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15">
                      <p14:nvContentPartPr>
                        <p14:cNvPr id="132" name="Freihand 131">
                          <a:extLst>
                            <a:ext uri="{FF2B5EF4-FFF2-40B4-BE49-F238E27FC236}">
                              <a16:creationId xmlns:a16="http://schemas.microsoft.com/office/drawing/2014/main" xmlns="" id="{47F55871-4726-DD09-5B7C-20F5344D405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65056" y="3258331"/>
                        <a:ext cx="24840" cy="35280"/>
                      </p14:xfrm>
                    </p:contentPart>
                  </mc:Choice>
                  <mc:Fallback xmlns="">
                    <p:pic>
                      <p:nvPicPr>
                        <p:cNvPr id="132" name="Freihand 13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7F55871-4726-DD09-5B7C-20F5344D405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6"/>
                        <a:stretch>
                          <a:fillRect/>
                        </a:stretch>
                      </p:blipFill>
                      <p:spPr>
                        <a:xfrm>
                          <a:off x="6763256" y="3256393"/>
                          <a:ext cx="28080" cy="3876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17">
                      <p14:nvContentPartPr>
                        <p14:cNvPr id="133" name="Freihand 132">
                          <a:extLst>
                            <a:ext uri="{FF2B5EF4-FFF2-40B4-BE49-F238E27FC236}">
                              <a16:creationId xmlns:a16="http://schemas.microsoft.com/office/drawing/2014/main" xmlns="" id="{9D17CB6E-67B7-4D0F-CB7D-0665BC005C9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63256" y="3192811"/>
                        <a:ext cx="46800" cy="55080"/>
                      </p14:xfrm>
                    </p:contentPart>
                  </mc:Choice>
                  <mc:Fallback xmlns="">
                    <p:pic>
                      <p:nvPicPr>
                        <p:cNvPr id="133" name="Freihand 13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D17CB6E-67B7-4D0F-CB7D-0665BC005C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8"/>
                        <a:stretch>
                          <a:fillRect/>
                        </a:stretch>
                      </p:blipFill>
                      <p:spPr>
                        <a:xfrm>
                          <a:off x="6761816" y="3190467"/>
                          <a:ext cx="50400" cy="5898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19">
                      <p14:nvContentPartPr>
                        <p14:cNvPr id="134" name="Freihand 133">
                          <a:extLst>
                            <a:ext uri="{FF2B5EF4-FFF2-40B4-BE49-F238E27FC236}">
                              <a16:creationId xmlns:a16="http://schemas.microsoft.com/office/drawing/2014/main" xmlns="" id="{3A33ED4B-EB9D-0D69-553D-0D25449C900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1856" y="3191011"/>
                        <a:ext cx="66600" cy="52200"/>
                      </p14:xfrm>
                    </p:contentPart>
                  </mc:Choice>
                  <mc:Fallback xmlns="">
                    <p:pic>
                      <p:nvPicPr>
                        <p:cNvPr id="134" name="Freihand 13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A33ED4B-EB9D-0D69-553D-0D25449C90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0"/>
                        <a:stretch>
                          <a:fillRect/>
                        </a:stretch>
                      </p:blipFill>
                      <p:spPr>
                        <a:xfrm>
                          <a:off x="6810416" y="3189453"/>
                          <a:ext cx="69480" cy="5531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21">
                      <p14:nvContentPartPr>
                        <p14:cNvPr id="135" name="Freihand 134">
                          <a:extLst>
                            <a:ext uri="{FF2B5EF4-FFF2-40B4-BE49-F238E27FC236}">
                              <a16:creationId xmlns:a16="http://schemas.microsoft.com/office/drawing/2014/main" xmlns="" id="{58B18C42-62ED-77BC-7994-FC61FA4875F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65976" y="3206491"/>
                        <a:ext cx="59760" cy="4320"/>
                      </p14:xfrm>
                    </p:contentPart>
                  </mc:Choice>
                  <mc:Fallback xmlns="">
                    <p:pic>
                      <p:nvPicPr>
                        <p:cNvPr id="135" name="Freihand 13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8B18C42-62ED-77BC-7994-FC61FA4875F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2"/>
                        <a:stretch>
                          <a:fillRect/>
                        </a:stretch>
                      </p:blipFill>
                      <p:spPr>
                        <a:xfrm>
                          <a:off x="7464176" y="3204135"/>
                          <a:ext cx="63720" cy="86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23">
                      <p14:nvContentPartPr>
                        <p14:cNvPr id="136" name="Freihand 135">
                          <a:extLst>
                            <a:ext uri="{FF2B5EF4-FFF2-40B4-BE49-F238E27FC236}">
                              <a16:creationId xmlns:a16="http://schemas.microsoft.com/office/drawing/2014/main" xmlns="" id="{ACEA686E-0BC8-3402-BAFC-1BECA7437C6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19976" y="3151411"/>
                        <a:ext cx="29880" cy="55080"/>
                      </p14:xfrm>
                    </p:contentPart>
                  </mc:Choice>
                  <mc:Fallback xmlns="">
                    <p:pic>
                      <p:nvPicPr>
                        <p:cNvPr id="136" name="Freihand 13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CEA686E-0BC8-3402-BAFC-1BECA7437C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4"/>
                        <a:stretch>
                          <a:fillRect/>
                        </a:stretch>
                      </p:blipFill>
                      <p:spPr>
                        <a:xfrm>
                          <a:off x="7518896" y="3149067"/>
                          <a:ext cx="33120" cy="585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25">
                      <p14:nvContentPartPr>
                        <p14:cNvPr id="137" name="Freihand 136">
                          <a:extLst>
                            <a:ext uri="{FF2B5EF4-FFF2-40B4-BE49-F238E27FC236}">
                              <a16:creationId xmlns:a16="http://schemas.microsoft.com/office/drawing/2014/main" xmlns="" id="{06BFC52D-17A7-2065-0D25-0823D14CDD7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55256" y="3143131"/>
                        <a:ext cx="46800" cy="5400"/>
                      </p14:xfrm>
                    </p:contentPart>
                  </mc:Choice>
                  <mc:Fallback xmlns="">
                    <p:pic>
                      <p:nvPicPr>
                        <p:cNvPr id="137" name="Freihand 13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6BFC52D-17A7-2065-0D25-0823D14CDD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6"/>
                        <a:stretch>
                          <a:fillRect/>
                        </a:stretch>
                      </p:blipFill>
                      <p:spPr>
                        <a:xfrm>
                          <a:off x="7553456" y="3141054"/>
                          <a:ext cx="50400" cy="996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27">
                      <p14:nvContentPartPr>
                        <p14:cNvPr id="138" name="Freihand 137">
                          <a:extLst>
                            <a:ext uri="{FF2B5EF4-FFF2-40B4-BE49-F238E27FC236}">
                              <a16:creationId xmlns:a16="http://schemas.microsoft.com/office/drawing/2014/main" xmlns="" id="{670851B3-FA84-9615-7783-C57AFDDD5A4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40416" y="3265891"/>
                        <a:ext cx="60840" cy="77400"/>
                      </p14:xfrm>
                    </p:contentPart>
                  </mc:Choice>
                  <mc:Fallback xmlns="">
                    <p:pic>
                      <p:nvPicPr>
                        <p:cNvPr id="138" name="Freihand 13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70851B3-FA84-9615-7783-C57AFDDD5A4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8"/>
                        <a:stretch>
                          <a:fillRect/>
                        </a:stretch>
                      </p:blipFill>
                      <p:spPr>
                        <a:xfrm>
                          <a:off x="6538976" y="3262764"/>
                          <a:ext cx="65160" cy="8209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29">
                      <p14:nvContentPartPr>
                        <p14:cNvPr id="139" name="Freihand 138">
                          <a:extLst>
                            <a:ext uri="{FF2B5EF4-FFF2-40B4-BE49-F238E27FC236}">
                              <a16:creationId xmlns:a16="http://schemas.microsoft.com/office/drawing/2014/main" xmlns="" id="{2B621F3D-5F70-8C8C-637A-8E288986AC2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66336" y="3194971"/>
                        <a:ext cx="34920" cy="66240"/>
                      </p14:xfrm>
                    </p:contentPart>
                  </mc:Choice>
                  <mc:Fallback xmlns="">
                    <p:pic>
                      <p:nvPicPr>
                        <p:cNvPr id="139" name="Freihand 13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B621F3D-5F70-8C8C-637A-8E288986AC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0"/>
                        <a:stretch>
                          <a:fillRect/>
                        </a:stretch>
                      </p:blipFill>
                      <p:spPr>
                        <a:xfrm>
                          <a:off x="6564536" y="3193023"/>
                          <a:ext cx="38520" cy="6974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31">
                      <p14:nvContentPartPr>
                        <p14:cNvPr id="140" name="Freihand 139">
                          <a:extLst>
                            <a:ext uri="{FF2B5EF4-FFF2-40B4-BE49-F238E27FC236}">
                              <a16:creationId xmlns:a16="http://schemas.microsoft.com/office/drawing/2014/main" xmlns="" id="{F283B9C8-95ED-3A51-6BED-BB5EEDBFB9F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79576" y="3235291"/>
                        <a:ext cx="34200" cy="31680"/>
                      </p14:xfrm>
                    </p:contentPart>
                  </mc:Choice>
                  <mc:Fallback xmlns="">
                    <p:pic>
                      <p:nvPicPr>
                        <p:cNvPr id="140" name="Freihand 13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283B9C8-95ED-3A51-6BED-BB5EEDBFB9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2"/>
                        <a:stretch>
                          <a:fillRect/>
                        </a:stretch>
                      </p:blipFill>
                      <p:spPr>
                        <a:xfrm>
                          <a:off x="6478136" y="3232944"/>
                          <a:ext cx="37800" cy="3559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33">
                      <p14:nvContentPartPr>
                        <p14:cNvPr id="141" name="Freihand 140">
                          <a:extLst>
                            <a:ext uri="{FF2B5EF4-FFF2-40B4-BE49-F238E27FC236}">
                              <a16:creationId xmlns:a16="http://schemas.microsoft.com/office/drawing/2014/main" xmlns="" id="{55E7C105-6B67-FFE3-F11A-F24666B657B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62376" y="3184891"/>
                        <a:ext cx="70200" cy="8640"/>
                      </p14:xfrm>
                    </p:contentPart>
                  </mc:Choice>
                  <mc:Fallback xmlns="">
                    <p:pic>
                      <p:nvPicPr>
                        <p:cNvPr id="141" name="Freihand 14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5E7C105-6B67-FFE3-F11A-F24666B657B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4"/>
                        <a:stretch>
                          <a:fillRect/>
                        </a:stretch>
                      </p:blipFill>
                      <p:spPr>
                        <a:xfrm>
                          <a:off x="6560936" y="3182142"/>
                          <a:ext cx="74160" cy="129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35">
                      <p14:nvContentPartPr>
                        <p14:cNvPr id="142" name="Freihand 141">
                          <a:extLst>
                            <a:ext uri="{FF2B5EF4-FFF2-40B4-BE49-F238E27FC236}">
                              <a16:creationId xmlns:a16="http://schemas.microsoft.com/office/drawing/2014/main" xmlns="" id="{58609EC4-AE32-AC19-FAA5-BC330572E8A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34736" y="3187411"/>
                        <a:ext cx="61560" cy="52920"/>
                      </p14:xfrm>
                    </p:contentPart>
                  </mc:Choice>
                  <mc:Fallback xmlns="">
                    <p:pic>
                      <p:nvPicPr>
                        <p:cNvPr id="142" name="Freihand 14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8609EC4-AE32-AC19-FAA5-BC330572E8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6"/>
                        <a:stretch>
                          <a:fillRect/>
                        </a:stretch>
                      </p:blipFill>
                      <p:spPr>
                        <a:xfrm>
                          <a:off x="6633296" y="3185059"/>
                          <a:ext cx="65520" cy="5801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37">
                      <p14:nvContentPartPr>
                        <p14:cNvPr id="143" name="Freihand 142">
                          <a:extLst>
                            <a:ext uri="{FF2B5EF4-FFF2-40B4-BE49-F238E27FC236}">
                              <a16:creationId xmlns:a16="http://schemas.microsoft.com/office/drawing/2014/main" xmlns="" id="{D3412244-3896-1157-CE8A-E6BA5724720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48416" y="3280651"/>
                        <a:ext cx="26640" cy="13680"/>
                      </p14:xfrm>
                    </p:contentPart>
                  </mc:Choice>
                  <mc:Fallback xmlns="">
                    <p:pic>
                      <p:nvPicPr>
                        <p:cNvPr id="143" name="Freihand 14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3412244-3896-1157-CE8A-E6BA572472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8"/>
                        <a:stretch>
                          <a:fillRect/>
                        </a:stretch>
                      </p:blipFill>
                      <p:spPr>
                        <a:xfrm>
                          <a:off x="6645896" y="3279511"/>
                          <a:ext cx="30240" cy="174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39">
                      <p14:nvContentPartPr>
                        <p14:cNvPr id="144" name="Freihand 143">
                          <a:extLst>
                            <a:ext uri="{FF2B5EF4-FFF2-40B4-BE49-F238E27FC236}">
                              <a16:creationId xmlns:a16="http://schemas.microsoft.com/office/drawing/2014/main" xmlns="" id="{BD1756E4-7D6E-DF3D-19F0-3EEF7716640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50216" y="3297211"/>
                        <a:ext cx="9720" cy="47880"/>
                      </p14:xfrm>
                    </p:contentPart>
                  </mc:Choice>
                  <mc:Fallback xmlns="">
                    <p:pic>
                      <p:nvPicPr>
                        <p:cNvPr id="144" name="Freihand 14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D1756E4-7D6E-DF3D-19F0-3EEF771664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0"/>
                        <a:stretch>
                          <a:fillRect/>
                        </a:stretch>
                      </p:blipFill>
                      <p:spPr>
                        <a:xfrm>
                          <a:off x="6648776" y="3294486"/>
                          <a:ext cx="13680" cy="5216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41">
                      <p14:nvContentPartPr>
                        <p14:cNvPr id="145" name="Freihand 144">
                          <a:extLst>
                            <a:ext uri="{FF2B5EF4-FFF2-40B4-BE49-F238E27FC236}">
                              <a16:creationId xmlns:a16="http://schemas.microsoft.com/office/drawing/2014/main" xmlns="" id="{4B6BD78D-FD8F-67E6-EBCD-C36404BDFB5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13416" y="3234211"/>
                        <a:ext cx="82440" cy="4320"/>
                      </p14:xfrm>
                    </p:contentPart>
                  </mc:Choice>
                  <mc:Fallback xmlns="">
                    <p:pic>
                      <p:nvPicPr>
                        <p:cNvPr id="145" name="Freihand 14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B6BD78D-FD8F-67E6-EBCD-C36404BDFB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2"/>
                        <a:stretch>
                          <a:fillRect/>
                        </a:stretch>
                      </p:blipFill>
                      <p:spPr>
                        <a:xfrm>
                          <a:off x="6511982" y="3232247"/>
                          <a:ext cx="86024" cy="86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43">
                      <p14:nvContentPartPr>
                        <p14:cNvPr id="146" name="Freihand 145">
                          <a:extLst>
                            <a:ext uri="{FF2B5EF4-FFF2-40B4-BE49-F238E27FC236}">
                              <a16:creationId xmlns:a16="http://schemas.microsoft.com/office/drawing/2014/main" xmlns="" id="{491622BD-249D-CC25-923E-92EC88EAA4D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59416" y="3203251"/>
                        <a:ext cx="44640" cy="32760"/>
                      </p14:xfrm>
                    </p:contentPart>
                  </mc:Choice>
                  <mc:Fallback xmlns="">
                    <p:pic>
                      <p:nvPicPr>
                        <p:cNvPr id="146" name="Freihand 14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91622BD-249D-CC25-923E-92EC88EAA4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4"/>
                        <a:stretch>
                          <a:fillRect/>
                        </a:stretch>
                      </p:blipFill>
                      <p:spPr>
                        <a:xfrm>
                          <a:off x="6457256" y="3200911"/>
                          <a:ext cx="47880" cy="3627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45">
                      <p14:nvContentPartPr>
                        <p14:cNvPr id="147" name="Freihand 146">
                          <a:extLst>
                            <a:ext uri="{FF2B5EF4-FFF2-40B4-BE49-F238E27FC236}">
                              <a16:creationId xmlns:a16="http://schemas.microsoft.com/office/drawing/2014/main" xmlns="" id="{44A5E56C-2672-81D0-461A-91130E944AB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13696" y="3200731"/>
                        <a:ext cx="37080" cy="17640"/>
                      </p14:xfrm>
                    </p:contentPart>
                  </mc:Choice>
                  <mc:Fallback xmlns="">
                    <p:pic>
                      <p:nvPicPr>
                        <p:cNvPr id="147" name="Freihand 14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4A5E56C-2672-81D0-461A-91130E944A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6"/>
                        <a:stretch>
                          <a:fillRect/>
                        </a:stretch>
                      </p:blipFill>
                      <p:spPr>
                        <a:xfrm>
                          <a:off x="6411515" y="3198771"/>
                          <a:ext cx="40715" cy="2195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47">
                      <p14:nvContentPartPr>
                        <p14:cNvPr id="148" name="Freihand 147">
                          <a:extLst>
                            <a:ext uri="{FF2B5EF4-FFF2-40B4-BE49-F238E27FC236}">
                              <a16:creationId xmlns:a16="http://schemas.microsoft.com/office/drawing/2014/main" xmlns="" id="{47538D6E-9341-3188-7824-9870873D4F7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96416" y="3222691"/>
                        <a:ext cx="9000" cy="21600"/>
                      </p14:xfrm>
                    </p:contentPart>
                  </mc:Choice>
                  <mc:Fallback xmlns="">
                    <p:pic>
                      <p:nvPicPr>
                        <p:cNvPr id="148" name="Freihand 14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7538D6E-9341-3188-7824-9870873D4F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8"/>
                        <a:stretch>
                          <a:fillRect/>
                        </a:stretch>
                      </p:blipFill>
                      <p:spPr>
                        <a:xfrm>
                          <a:off x="6395336" y="3220762"/>
                          <a:ext cx="11880" cy="2468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49">
                      <p14:nvContentPartPr>
                        <p14:cNvPr id="149" name="Freihand 148">
                          <a:extLst>
                            <a:ext uri="{FF2B5EF4-FFF2-40B4-BE49-F238E27FC236}">
                              <a16:creationId xmlns:a16="http://schemas.microsoft.com/office/drawing/2014/main" xmlns="" id="{83B8472F-0E13-7B00-4362-A054A765CC9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12536" y="3242851"/>
                        <a:ext cx="80280" cy="5040"/>
                      </p14:xfrm>
                    </p:contentPart>
                  </mc:Choice>
                  <mc:Fallback xmlns="">
                    <p:pic>
                      <p:nvPicPr>
                        <p:cNvPr id="149" name="Freihand 14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3B8472F-0E13-7B00-4362-A054A765CC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0"/>
                        <a:stretch>
                          <a:fillRect/>
                        </a:stretch>
                      </p:blipFill>
                      <p:spPr>
                        <a:xfrm>
                          <a:off x="6311096" y="3241300"/>
                          <a:ext cx="83880" cy="969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51">
                      <p14:nvContentPartPr>
                        <p14:cNvPr id="150" name="Freihand 149">
                          <a:extLst>
                            <a:ext uri="{FF2B5EF4-FFF2-40B4-BE49-F238E27FC236}">
                              <a16:creationId xmlns:a16="http://schemas.microsoft.com/office/drawing/2014/main" xmlns="" id="{80BCF1B3-E41D-D332-9619-C539661DDB6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93896" y="3242131"/>
                        <a:ext cx="46440" cy="19440"/>
                      </p14:xfrm>
                    </p:contentPart>
                  </mc:Choice>
                  <mc:Fallback xmlns="">
                    <p:pic>
                      <p:nvPicPr>
                        <p:cNvPr id="150" name="Freihand 14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0BCF1B3-E41D-D332-9619-C539661DDB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2"/>
                        <a:stretch>
                          <a:fillRect/>
                        </a:stretch>
                      </p:blipFill>
                      <p:spPr>
                        <a:xfrm>
                          <a:off x="6392445" y="3240187"/>
                          <a:ext cx="49705" cy="2332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53">
                      <p14:nvContentPartPr>
                        <p14:cNvPr id="151" name="Freihand 150">
                          <a:extLst>
                            <a:ext uri="{FF2B5EF4-FFF2-40B4-BE49-F238E27FC236}">
                              <a16:creationId xmlns:a16="http://schemas.microsoft.com/office/drawing/2014/main" xmlns="" id="{07932C70-4DBB-32EB-4FBF-42799B305F6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27376" y="3261571"/>
                        <a:ext cx="14040" cy="43920"/>
                      </p14:xfrm>
                    </p:contentPart>
                  </mc:Choice>
                  <mc:Fallback xmlns="">
                    <p:pic>
                      <p:nvPicPr>
                        <p:cNvPr id="151" name="Freihand 15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7932C70-4DBB-32EB-4FBF-42799B305F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4"/>
                        <a:stretch>
                          <a:fillRect/>
                        </a:stretch>
                      </p:blipFill>
                      <p:spPr>
                        <a:xfrm>
                          <a:off x="6425216" y="3259610"/>
                          <a:ext cx="18000" cy="4823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55">
                      <p14:nvContentPartPr>
                        <p14:cNvPr id="152" name="Freihand 151">
                          <a:extLst>
                            <a:ext uri="{FF2B5EF4-FFF2-40B4-BE49-F238E27FC236}">
                              <a16:creationId xmlns:a16="http://schemas.microsoft.com/office/drawing/2014/main" xmlns="" id="{68926FF2-3890-2150-BA00-7639839D7C0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03856" y="3239971"/>
                        <a:ext cx="50040" cy="5400"/>
                      </p14:xfrm>
                    </p:contentPart>
                  </mc:Choice>
                  <mc:Fallback xmlns="">
                    <p:pic>
                      <p:nvPicPr>
                        <p:cNvPr id="152" name="Freihand 15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8926FF2-3890-2150-BA00-7639839D7C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6"/>
                        <a:stretch>
                          <a:fillRect/>
                        </a:stretch>
                      </p:blipFill>
                      <p:spPr>
                        <a:xfrm>
                          <a:off x="6701336" y="3237271"/>
                          <a:ext cx="54000" cy="964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57">
                      <p14:nvContentPartPr>
                        <p14:cNvPr id="153" name="Freihand 152">
                          <a:extLst>
                            <a:ext uri="{FF2B5EF4-FFF2-40B4-BE49-F238E27FC236}">
                              <a16:creationId xmlns:a16="http://schemas.microsoft.com/office/drawing/2014/main" xmlns="" id="{68F55164-DB29-AFA3-3318-F15C48F96FC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76656" y="3193891"/>
                        <a:ext cx="39240" cy="47880"/>
                      </p14:xfrm>
                    </p:contentPart>
                  </mc:Choice>
                  <mc:Fallback xmlns="">
                    <p:pic>
                      <p:nvPicPr>
                        <p:cNvPr id="153" name="Freihand 15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8F55164-DB29-AFA3-3318-F15C48F96F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8"/>
                        <a:stretch>
                          <a:fillRect/>
                        </a:stretch>
                      </p:blipFill>
                      <p:spPr>
                        <a:xfrm>
                          <a:off x="6875216" y="3191536"/>
                          <a:ext cx="42840" cy="5180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59">
                      <p14:nvContentPartPr>
                        <p14:cNvPr id="154" name="Freihand 153">
                          <a:extLst>
                            <a:ext uri="{FF2B5EF4-FFF2-40B4-BE49-F238E27FC236}">
                              <a16:creationId xmlns:a16="http://schemas.microsoft.com/office/drawing/2014/main" xmlns="" id="{C31F87F4-6AF8-C2DC-5CE3-FFAF0FC6693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14096" y="3188851"/>
                        <a:ext cx="66240" cy="29880"/>
                      </p14:xfrm>
                    </p:contentPart>
                  </mc:Choice>
                  <mc:Fallback xmlns="">
                    <p:pic>
                      <p:nvPicPr>
                        <p:cNvPr id="154" name="Freihand 15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31F87F4-6AF8-C2DC-5CE3-FFAF0FC669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0"/>
                        <a:stretch>
                          <a:fillRect/>
                        </a:stretch>
                      </p:blipFill>
                      <p:spPr>
                        <a:xfrm>
                          <a:off x="6912656" y="3187299"/>
                          <a:ext cx="69120" cy="3298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61">
                      <p14:nvContentPartPr>
                        <p14:cNvPr id="155" name="Freihand 154">
                          <a:extLst>
                            <a:ext uri="{FF2B5EF4-FFF2-40B4-BE49-F238E27FC236}">
                              <a16:creationId xmlns:a16="http://schemas.microsoft.com/office/drawing/2014/main" xmlns="" id="{C555538F-2A08-9499-9C0A-53A6C9FF533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68816" y="3219091"/>
                        <a:ext cx="10080" cy="55080"/>
                      </p14:xfrm>
                    </p:contentPart>
                  </mc:Choice>
                  <mc:Fallback xmlns="">
                    <p:pic>
                      <p:nvPicPr>
                        <p:cNvPr id="155" name="Freihand 15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555538F-2A08-9499-9C0A-53A6C9FF53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2"/>
                        <a:stretch>
                          <a:fillRect/>
                        </a:stretch>
                      </p:blipFill>
                      <p:spPr>
                        <a:xfrm>
                          <a:off x="6967376" y="3217528"/>
                          <a:ext cx="13320" cy="5820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63">
                      <p14:nvContentPartPr>
                        <p14:cNvPr id="156" name="Freihand 155">
                          <a:extLst>
                            <a:ext uri="{FF2B5EF4-FFF2-40B4-BE49-F238E27FC236}">
                              <a16:creationId xmlns:a16="http://schemas.microsoft.com/office/drawing/2014/main" xmlns="" id="{104241B3-D14E-C2FE-6A05-E73D8899698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29576" y="3151771"/>
                        <a:ext cx="14400" cy="45000"/>
                      </p14:xfrm>
                    </p:contentPart>
                  </mc:Choice>
                  <mc:Fallback xmlns="">
                    <p:pic>
                      <p:nvPicPr>
                        <p:cNvPr id="156" name="Freihand 15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04241B3-D14E-C2FE-6A05-E73D889969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4"/>
                        <a:stretch>
                          <a:fillRect/>
                        </a:stretch>
                      </p:blipFill>
                      <p:spPr>
                        <a:xfrm>
                          <a:off x="6927776" y="3149423"/>
                          <a:ext cx="18360" cy="489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65">
                      <p14:nvContentPartPr>
                        <p14:cNvPr id="157" name="Freihand 156">
                          <a:extLst>
                            <a:ext uri="{FF2B5EF4-FFF2-40B4-BE49-F238E27FC236}">
                              <a16:creationId xmlns:a16="http://schemas.microsoft.com/office/drawing/2014/main" xmlns="" id="{ECC81673-613C-525F-D195-956E6955934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34976" y="3144931"/>
                        <a:ext cx="78120" cy="14400"/>
                      </p14:xfrm>
                    </p:contentPart>
                  </mc:Choice>
                  <mc:Fallback xmlns="">
                    <p:pic>
                      <p:nvPicPr>
                        <p:cNvPr id="157" name="Freihand 15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CC81673-613C-525F-D195-956E695593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6"/>
                        <a:stretch>
                          <a:fillRect/>
                        </a:stretch>
                      </p:blipFill>
                      <p:spPr>
                        <a:xfrm>
                          <a:off x="6933176" y="3142985"/>
                          <a:ext cx="81720" cy="1868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67">
                      <p14:nvContentPartPr>
                        <p14:cNvPr id="158" name="Freihand 157">
                          <a:extLst>
                            <a:ext uri="{FF2B5EF4-FFF2-40B4-BE49-F238E27FC236}">
                              <a16:creationId xmlns:a16="http://schemas.microsoft.com/office/drawing/2014/main" xmlns="" id="{EE4CC2EB-7A2A-F7C0-E0D5-5D9A4051EA1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10576" y="3160411"/>
                        <a:ext cx="2160" cy="14760"/>
                      </p14:xfrm>
                    </p:contentPart>
                  </mc:Choice>
                  <mc:Fallback xmlns="">
                    <p:pic>
                      <p:nvPicPr>
                        <p:cNvPr id="158" name="Freihand 15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E4CC2EB-7A2A-F7C0-E0D5-5D9A4051EA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8"/>
                        <a:stretch>
                          <a:fillRect/>
                        </a:stretch>
                      </p:blipFill>
                      <p:spPr>
                        <a:xfrm>
                          <a:off x="7008776" y="3159214"/>
                          <a:ext cx="5040" cy="1795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69">
                      <p14:nvContentPartPr>
                        <p14:cNvPr id="159" name="Freihand 158">
                          <a:extLst>
                            <a:ext uri="{FF2B5EF4-FFF2-40B4-BE49-F238E27FC236}">
                              <a16:creationId xmlns:a16="http://schemas.microsoft.com/office/drawing/2014/main" xmlns="" id="{D9C00647-6929-7BB9-BAE3-68159FD8942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10576" y="3088411"/>
                        <a:ext cx="22680" cy="67320"/>
                      </p14:xfrm>
                    </p:contentPart>
                  </mc:Choice>
                  <mc:Fallback xmlns="">
                    <p:pic>
                      <p:nvPicPr>
                        <p:cNvPr id="159" name="Freihand 15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9C00647-6929-7BB9-BAE3-68159FD894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0"/>
                        <a:stretch>
                          <a:fillRect/>
                        </a:stretch>
                      </p:blipFill>
                      <p:spPr>
                        <a:xfrm>
                          <a:off x="7009136" y="3086854"/>
                          <a:ext cx="25560" cy="7043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71">
                      <p14:nvContentPartPr>
                        <p14:cNvPr id="160" name="Freihand 159">
                          <a:extLst>
                            <a:ext uri="{FF2B5EF4-FFF2-40B4-BE49-F238E27FC236}">
                              <a16:creationId xmlns:a16="http://schemas.microsoft.com/office/drawing/2014/main" xmlns="" id="{9B24170B-2282-D049-833F-9150EFEAE0B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31096" y="3088411"/>
                        <a:ext cx="55080" cy="10800"/>
                      </p14:xfrm>
                    </p:contentPart>
                  </mc:Choice>
                  <mc:Fallback xmlns="">
                    <p:pic>
                      <p:nvPicPr>
                        <p:cNvPr id="160" name="Freihand 15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B24170B-2282-D049-833F-9150EFEAE0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2"/>
                        <a:stretch>
                          <a:fillRect/>
                        </a:stretch>
                      </p:blipFill>
                      <p:spPr>
                        <a:xfrm>
                          <a:off x="7029656" y="3086868"/>
                          <a:ext cx="59040" cy="1504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73">
                      <p14:nvContentPartPr>
                        <p14:cNvPr id="161" name="Freihand 160">
                          <a:extLst>
                            <a:ext uri="{FF2B5EF4-FFF2-40B4-BE49-F238E27FC236}">
                              <a16:creationId xmlns:a16="http://schemas.microsoft.com/office/drawing/2014/main" xmlns="" id="{F1EABAE2-DBB9-F1E9-1D93-F382A5B0186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79336" y="3097411"/>
                        <a:ext cx="4680" cy="45000"/>
                      </p14:xfrm>
                    </p:contentPart>
                  </mc:Choice>
                  <mc:Fallback xmlns="">
                    <p:pic>
                      <p:nvPicPr>
                        <p:cNvPr id="161" name="Freihand 16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1EABAE2-DBB9-F1E9-1D93-F382A5B0186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4"/>
                        <a:stretch>
                          <a:fillRect/>
                        </a:stretch>
                      </p:blipFill>
                      <p:spPr>
                        <a:xfrm>
                          <a:off x="7077176" y="3095471"/>
                          <a:ext cx="8640" cy="4926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75">
                      <p14:nvContentPartPr>
                        <p14:cNvPr id="162" name="Freihand 161">
                          <a:extLst>
                            <a:ext uri="{FF2B5EF4-FFF2-40B4-BE49-F238E27FC236}">
                              <a16:creationId xmlns:a16="http://schemas.microsoft.com/office/drawing/2014/main" xmlns="" id="{D632442A-7411-51D5-ED72-A19D9A0FF73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82576" y="3095251"/>
                        <a:ext cx="58320" cy="39600"/>
                      </p14:xfrm>
                    </p:contentPart>
                  </mc:Choice>
                  <mc:Fallback xmlns="">
                    <p:pic>
                      <p:nvPicPr>
                        <p:cNvPr id="162" name="Freihand 16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D632442A-7411-51D5-ED72-A19D9A0FF7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6"/>
                        <a:stretch>
                          <a:fillRect/>
                        </a:stretch>
                      </p:blipFill>
                      <p:spPr>
                        <a:xfrm>
                          <a:off x="7081127" y="3093683"/>
                          <a:ext cx="62305" cy="439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77">
                      <p14:nvContentPartPr>
                        <p14:cNvPr id="163" name="Freihand 162">
                          <a:extLst>
                            <a:ext uri="{FF2B5EF4-FFF2-40B4-BE49-F238E27FC236}">
                              <a16:creationId xmlns:a16="http://schemas.microsoft.com/office/drawing/2014/main" xmlns="" id="{89224EA2-CAAB-401E-A620-579E07535C0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38376" y="3139171"/>
                        <a:ext cx="1080" cy="1080"/>
                      </p14:xfrm>
                    </p:contentPart>
                  </mc:Choice>
                  <mc:Fallback xmlns="">
                    <p:pic>
                      <p:nvPicPr>
                        <p:cNvPr id="163" name="Freihand 16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9224EA2-CAAB-401E-A620-579E07535C0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8"/>
                        <a:stretch>
                          <a:fillRect/>
                        </a:stretch>
                      </p:blipFill>
                      <p:spPr>
                        <a:xfrm>
                          <a:off x="7136936" y="3137731"/>
                          <a:ext cx="3960" cy="39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79">
                      <p14:nvContentPartPr>
                        <p14:cNvPr id="164" name="Freihand 163">
                          <a:extLst>
                            <a:ext uri="{FF2B5EF4-FFF2-40B4-BE49-F238E27FC236}">
                              <a16:creationId xmlns:a16="http://schemas.microsoft.com/office/drawing/2014/main" xmlns="" id="{6BBB5E39-591C-A4F1-D3AE-4449CCA0CB1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37656" y="3135211"/>
                        <a:ext cx="7200" cy="52200"/>
                      </p14:xfrm>
                    </p:contentPart>
                  </mc:Choice>
                  <mc:Fallback xmlns="">
                    <p:pic>
                      <p:nvPicPr>
                        <p:cNvPr id="164" name="Freihand 16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BBB5E39-591C-A4F1-D3AE-4449CCA0CB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0"/>
                        <a:stretch>
                          <a:fillRect/>
                        </a:stretch>
                      </p:blipFill>
                      <p:spPr>
                        <a:xfrm>
                          <a:off x="7136285" y="3133653"/>
                          <a:ext cx="10971" cy="5570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81">
                      <p14:nvContentPartPr>
                        <p14:cNvPr id="165" name="Freihand 164">
                          <a:extLst>
                            <a:ext uri="{FF2B5EF4-FFF2-40B4-BE49-F238E27FC236}">
                              <a16:creationId xmlns:a16="http://schemas.microsoft.com/office/drawing/2014/main" xmlns="" id="{00A87851-B54C-2327-EBDE-4CF2892D906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38016" y="3090571"/>
                        <a:ext cx="46440" cy="44640"/>
                      </p14:xfrm>
                    </p:contentPart>
                  </mc:Choice>
                  <mc:Fallback xmlns="">
                    <p:pic>
                      <p:nvPicPr>
                        <p:cNvPr id="165" name="Freihand 16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0A87851-B54C-2327-EBDE-4CF2892D906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2"/>
                        <a:stretch>
                          <a:fillRect/>
                        </a:stretch>
                      </p:blipFill>
                      <p:spPr>
                        <a:xfrm>
                          <a:off x="7136936" y="3088613"/>
                          <a:ext cx="49320" cy="477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83">
                      <p14:nvContentPartPr>
                        <p14:cNvPr id="166" name="Freihand 165">
                          <a:extLst>
                            <a:ext uri="{FF2B5EF4-FFF2-40B4-BE49-F238E27FC236}">
                              <a16:creationId xmlns:a16="http://schemas.microsoft.com/office/drawing/2014/main" xmlns="" id="{32C8B473-8263-6869-9538-F1E9805CD43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86976" y="3087691"/>
                        <a:ext cx="720" cy="41040"/>
                      </p14:xfrm>
                    </p:contentPart>
                  </mc:Choice>
                  <mc:Fallback xmlns="">
                    <p:pic>
                      <p:nvPicPr>
                        <p:cNvPr id="166" name="Freihand 16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2C8B473-8263-6869-9538-F1E9805CD4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4"/>
                        <a:stretch>
                          <a:fillRect/>
                        </a:stretch>
                      </p:blipFill>
                      <p:spPr>
                        <a:xfrm>
                          <a:off x="7185176" y="3086128"/>
                          <a:ext cx="3960" cy="4455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85">
                      <p14:nvContentPartPr>
                        <p14:cNvPr id="167" name="Freihand 166">
                          <a:extLst>
                            <a:ext uri="{FF2B5EF4-FFF2-40B4-BE49-F238E27FC236}">
                              <a16:creationId xmlns:a16="http://schemas.microsoft.com/office/drawing/2014/main" xmlns="" id="{8EB244A2-3C0F-B4FF-6C56-1BD5D459837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90216" y="3081211"/>
                        <a:ext cx="79560" cy="48960"/>
                      </p14:xfrm>
                    </p:contentPart>
                  </mc:Choice>
                  <mc:Fallback xmlns="">
                    <p:pic>
                      <p:nvPicPr>
                        <p:cNvPr id="167" name="Freihand 16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EB244A2-3C0F-B4FF-6C56-1BD5D45983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6"/>
                        <a:stretch>
                          <a:fillRect/>
                        </a:stretch>
                      </p:blipFill>
                      <p:spPr>
                        <a:xfrm>
                          <a:off x="7188769" y="3079644"/>
                          <a:ext cx="82453" cy="5287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87">
                      <p14:nvContentPartPr>
                        <p14:cNvPr id="168" name="Freihand 167">
                          <a:extLst>
                            <a:ext uri="{FF2B5EF4-FFF2-40B4-BE49-F238E27FC236}">
                              <a16:creationId xmlns:a16="http://schemas.microsoft.com/office/drawing/2014/main" xmlns="" id="{AD18D911-B3B8-BC84-7838-9E12F63F3FC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71216" y="3075451"/>
                        <a:ext cx="59400" cy="45720"/>
                      </p14:xfrm>
                    </p:contentPart>
                  </mc:Choice>
                  <mc:Fallback xmlns="">
                    <p:pic>
                      <p:nvPicPr>
                        <p:cNvPr id="168" name="Freihand 16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D18D911-B3B8-BC84-7838-9E12F63F3F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8"/>
                        <a:stretch>
                          <a:fillRect/>
                        </a:stretch>
                      </p:blipFill>
                      <p:spPr>
                        <a:xfrm>
                          <a:off x="7269785" y="3073901"/>
                          <a:ext cx="62620" cy="4920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89">
                      <p14:nvContentPartPr>
                        <p14:cNvPr id="169" name="Freihand 168">
                          <a:extLst>
                            <a:ext uri="{FF2B5EF4-FFF2-40B4-BE49-F238E27FC236}">
                              <a16:creationId xmlns:a16="http://schemas.microsoft.com/office/drawing/2014/main" xmlns="" id="{F882461F-745A-6007-2C14-D31D919D2DC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50336" y="3132331"/>
                        <a:ext cx="360" cy="720"/>
                      </p14:xfrm>
                    </p:contentPart>
                  </mc:Choice>
                  <mc:Fallback xmlns="">
                    <p:pic>
                      <p:nvPicPr>
                        <p:cNvPr id="169" name="Freihand 16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882461F-745A-6007-2C14-D31D919D2D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0"/>
                        <a:stretch>
                          <a:fillRect/>
                        </a:stretch>
                      </p:blipFill>
                      <p:spPr>
                        <a:xfrm>
                          <a:off x="7248896" y="3130891"/>
                          <a:ext cx="3240" cy="36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91">
                      <p14:nvContentPartPr>
                        <p14:cNvPr id="170" name="Freihand 169">
                          <a:extLst>
                            <a:ext uri="{FF2B5EF4-FFF2-40B4-BE49-F238E27FC236}">
                              <a16:creationId xmlns:a16="http://schemas.microsoft.com/office/drawing/2014/main" xmlns="" id="{1C07D178-BFDD-92FC-07A5-8C3CD31259C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50336" y="3083011"/>
                        <a:ext cx="25560" cy="50040"/>
                      </p14:xfrm>
                    </p:contentPart>
                  </mc:Choice>
                  <mc:Fallback xmlns="">
                    <p:pic>
                      <p:nvPicPr>
                        <p:cNvPr id="170" name="Freihand 16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C07D178-BFDD-92FC-07A5-8C3CD31259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2"/>
                        <a:stretch>
                          <a:fillRect/>
                        </a:stretch>
                      </p:blipFill>
                      <p:spPr>
                        <a:xfrm>
                          <a:off x="7249616" y="3081838"/>
                          <a:ext cx="27360" cy="5199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93">
                      <p14:nvContentPartPr>
                        <p14:cNvPr id="171" name="Freihand 170">
                          <a:extLst>
                            <a:ext uri="{FF2B5EF4-FFF2-40B4-BE49-F238E27FC236}">
                              <a16:creationId xmlns:a16="http://schemas.microsoft.com/office/drawing/2014/main" xmlns="" id="{16A43535-A279-7924-F81E-8B2B5883706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27376" y="3114331"/>
                        <a:ext cx="2520" cy="20880"/>
                      </p14:xfrm>
                    </p:contentPart>
                  </mc:Choice>
                  <mc:Fallback xmlns="">
                    <p:pic>
                      <p:nvPicPr>
                        <p:cNvPr id="171" name="Freihand 17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6A43535-A279-7924-F81E-8B2B588370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4"/>
                        <a:stretch>
                          <a:fillRect/>
                        </a:stretch>
                      </p:blipFill>
                      <p:spPr>
                        <a:xfrm>
                          <a:off x="7325216" y="3113149"/>
                          <a:ext cx="6480" cy="2403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95">
                      <p14:nvContentPartPr>
                        <p14:cNvPr id="172" name="Freihand 171">
                          <a:extLst>
                            <a:ext uri="{FF2B5EF4-FFF2-40B4-BE49-F238E27FC236}">
                              <a16:creationId xmlns:a16="http://schemas.microsoft.com/office/drawing/2014/main" xmlns="" id="{89B93C30-CF99-C361-4401-15FB8B65456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75896" y="3045931"/>
                        <a:ext cx="12600" cy="32400"/>
                      </p14:xfrm>
                    </p:contentPart>
                  </mc:Choice>
                  <mc:Fallback xmlns="">
                    <p:pic>
                      <p:nvPicPr>
                        <p:cNvPr id="172" name="Freihand 17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9B93C30-CF99-C361-4401-15FB8B6545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6"/>
                        <a:stretch>
                          <a:fillRect/>
                        </a:stretch>
                      </p:blipFill>
                      <p:spPr>
                        <a:xfrm>
                          <a:off x="7274096" y="3043955"/>
                          <a:ext cx="15840" cy="3595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97">
                      <p14:nvContentPartPr>
                        <p14:cNvPr id="173" name="Freihand 172">
                          <a:extLst>
                            <a:ext uri="{FF2B5EF4-FFF2-40B4-BE49-F238E27FC236}">
                              <a16:creationId xmlns:a16="http://schemas.microsoft.com/office/drawing/2014/main" xmlns="" id="{57A2F2EB-8AF7-3317-F6BF-8CD6D4D7F40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74816" y="3039451"/>
                        <a:ext cx="30960" cy="3600"/>
                      </p14:xfrm>
                    </p:contentPart>
                  </mc:Choice>
                  <mc:Fallback xmlns="">
                    <p:pic>
                      <p:nvPicPr>
                        <p:cNvPr id="173" name="Freihand 17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7A2F2EB-8AF7-3317-F6BF-8CD6D4D7F4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8"/>
                        <a:stretch>
                          <a:fillRect/>
                        </a:stretch>
                      </p:blipFill>
                      <p:spPr>
                        <a:xfrm>
                          <a:off x="7273736" y="3037051"/>
                          <a:ext cx="34200" cy="76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299">
                      <p14:nvContentPartPr>
                        <p14:cNvPr id="174" name="Freihand 173">
                          <a:extLst>
                            <a:ext uri="{FF2B5EF4-FFF2-40B4-BE49-F238E27FC236}">
                              <a16:creationId xmlns:a16="http://schemas.microsoft.com/office/drawing/2014/main" xmlns="" id="{297267D9-EC0A-1630-29D6-65B4180552D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18016" y="3036571"/>
                        <a:ext cx="46440" cy="30240"/>
                      </p14:xfrm>
                    </p:contentPart>
                  </mc:Choice>
                  <mc:Fallback xmlns="">
                    <p:pic>
                      <p:nvPicPr>
                        <p:cNvPr id="174" name="Freihand 17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97267D9-EC0A-1630-29D6-65B4180552D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0"/>
                        <a:stretch>
                          <a:fillRect/>
                        </a:stretch>
                      </p:blipFill>
                      <p:spPr>
                        <a:xfrm>
                          <a:off x="7316565" y="3035000"/>
                          <a:ext cx="49705" cy="3377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1">
                      <p14:nvContentPartPr>
                        <p14:cNvPr id="175" name="Freihand 174">
                          <a:extLst>
                            <a:ext uri="{FF2B5EF4-FFF2-40B4-BE49-F238E27FC236}">
                              <a16:creationId xmlns:a16="http://schemas.microsoft.com/office/drawing/2014/main" xmlns="" id="{1B196F5D-5F70-7860-986E-E78AD4D2937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65176" y="3074731"/>
                        <a:ext cx="28440" cy="18000"/>
                      </p14:xfrm>
                    </p:contentPart>
                  </mc:Choice>
                  <mc:Fallback xmlns="">
                    <p:pic>
                      <p:nvPicPr>
                        <p:cNvPr id="175" name="Freihand 17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B196F5D-5F70-7860-986E-E78AD4D293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2"/>
                        <a:stretch>
                          <a:fillRect/>
                        </a:stretch>
                      </p:blipFill>
                      <p:spPr>
                        <a:xfrm>
                          <a:off x="7363736" y="3073166"/>
                          <a:ext cx="32040" cy="2191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3">
                      <p14:nvContentPartPr>
                        <p14:cNvPr id="176" name="Freihand 175">
                          <a:extLst>
                            <a:ext uri="{FF2B5EF4-FFF2-40B4-BE49-F238E27FC236}">
                              <a16:creationId xmlns:a16="http://schemas.microsoft.com/office/drawing/2014/main" xmlns="" id="{9B6A2BFF-5130-627B-07F6-76844C685FB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28816" y="3133771"/>
                        <a:ext cx="5400" cy="13320"/>
                      </p14:xfrm>
                    </p:contentPart>
                  </mc:Choice>
                  <mc:Fallback xmlns="">
                    <p:pic>
                      <p:nvPicPr>
                        <p:cNvPr id="176" name="Freihand 17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B6A2BFF-5130-627B-07F6-76844C685F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4"/>
                        <a:stretch>
                          <a:fillRect/>
                        </a:stretch>
                      </p:blipFill>
                      <p:spPr>
                        <a:xfrm>
                          <a:off x="7326887" y="3132249"/>
                          <a:ext cx="8871" cy="1636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5">
                      <p14:nvContentPartPr>
                        <p14:cNvPr id="177" name="Freihand 176">
                          <a:extLst>
                            <a:ext uri="{FF2B5EF4-FFF2-40B4-BE49-F238E27FC236}">
                              <a16:creationId xmlns:a16="http://schemas.microsoft.com/office/drawing/2014/main" xmlns="" id="{A020AC9E-7BA6-C638-9898-6BE9DA38DDC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13416" y="3103171"/>
                        <a:ext cx="54360" cy="18720"/>
                      </p14:xfrm>
                    </p:contentPart>
                  </mc:Choice>
                  <mc:Fallback xmlns="">
                    <p:pic>
                      <p:nvPicPr>
                        <p:cNvPr id="177" name="Freihand 17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020AC9E-7BA6-C638-9898-6BE9DA38DD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6"/>
                        <a:stretch>
                          <a:fillRect/>
                        </a:stretch>
                      </p:blipFill>
                      <p:spPr>
                        <a:xfrm>
                          <a:off x="7412336" y="3100441"/>
                          <a:ext cx="57960" cy="241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7">
                      <p14:nvContentPartPr>
                        <p14:cNvPr id="178" name="Freihand 177">
                          <a:extLst>
                            <a:ext uri="{FF2B5EF4-FFF2-40B4-BE49-F238E27FC236}">
                              <a16:creationId xmlns:a16="http://schemas.microsoft.com/office/drawing/2014/main" xmlns="" id="{3E45502D-59B4-AFC4-0D8C-E3ECEE99344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68856" y="3097771"/>
                        <a:ext cx="67680" cy="37440"/>
                      </p14:xfrm>
                    </p:contentPart>
                  </mc:Choice>
                  <mc:Fallback xmlns="">
                    <p:pic>
                      <p:nvPicPr>
                        <p:cNvPr id="178" name="Freihand 17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E45502D-59B4-AFC4-0D8C-E3ECEE99344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8"/>
                        <a:stretch>
                          <a:fillRect/>
                        </a:stretch>
                      </p:blipFill>
                      <p:spPr>
                        <a:xfrm>
                          <a:off x="7467416" y="3096211"/>
                          <a:ext cx="70920" cy="4095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09">
                      <p14:nvContentPartPr>
                        <p14:cNvPr id="179" name="Freihand 178">
                          <a:extLst>
                            <a:ext uri="{FF2B5EF4-FFF2-40B4-BE49-F238E27FC236}">
                              <a16:creationId xmlns:a16="http://schemas.microsoft.com/office/drawing/2014/main" xmlns="" id="{5E631EB6-68BF-6305-95EC-2588001C341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536896" y="3135211"/>
                        <a:ext cx="16920" cy="10080"/>
                      </p14:xfrm>
                    </p:contentPart>
                  </mc:Choice>
                  <mc:Fallback xmlns="">
                    <p:pic>
                      <p:nvPicPr>
                        <p:cNvPr id="179" name="Freihand 17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E631EB6-68BF-6305-95EC-2588001C34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0"/>
                        <a:stretch>
                          <a:fillRect/>
                        </a:stretch>
                      </p:blipFill>
                      <p:spPr>
                        <a:xfrm>
                          <a:off x="7535486" y="3133660"/>
                          <a:ext cx="20093" cy="1356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11">
                      <p14:nvContentPartPr>
                        <p14:cNvPr id="180" name="Freihand 179">
                          <a:extLst>
                            <a:ext uri="{FF2B5EF4-FFF2-40B4-BE49-F238E27FC236}">
                              <a16:creationId xmlns:a16="http://schemas.microsoft.com/office/drawing/2014/main" xmlns="" id="{684F597F-F38A-2DAE-323A-470D04D1651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468856" y="3074731"/>
                        <a:ext cx="3240" cy="15480"/>
                      </p14:xfrm>
                    </p:contentPart>
                  </mc:Choice>
                  <mc:Fallback xmlns="">
                    <p:pic>
                      <p:nvPicPr>
                        <p:cNvPr id="180" name="Freihand 17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84F597F-F38A-2DAE-323A-470D04D1651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2"/>
                        <a:stretch>
                          <a:fillRect/>
                        </a:stretch>
                      </p:blipFill>
                      <p:spPr>
                        <a:xfrm>
                          <a:off x="7466426" y="3072409"/>
                          <a:ext cx="6885" cy="1935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13">
                      <p14:nvContentPartPr>
                        <p14:cNvPr id="181" name="Freihand 180">
                          <a:extLst>
                            <a:ext uri="{FF2B5EF4-FFF2-40B4-BE49-F238E27FC236}">
                              <a16:creationId xmlns:a16="http://schemas.microsoft.com/office/drawing/2014/main" xmlns="" id="{CF81DDC2-3B24-9A24-2A8E-5CFFBAB28FD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66256" y="3024691"/>
                        <a:ext cx="12960" cy="46440"/>
                      </p14:xfrm>
                    </p:contentPart>
                  </mc:Choice>
                  <mc:Fallback xmlns="">
                    <p:pic>
                      <p:nvPicPr>
                        <p:cNvPr id="181" name="Freihand 18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F81DDC2-3B24-9A24-2A8E-5CFFBAB28F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4"/>
                        <a:stretch>
                          <a:fillRect/>
                        </a:stretch>
                      </p:blipFill>
                      <p:spPr>
                        <a:xfrm>
                          <a:off x="7365176" y="3023130"/>
                          <a:ext cx="15480" cy="4917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15">
                      <p14:nvContentPartPr>
                        <p14:cNvPr id="182" name="Freihand 181">
                          <a:extLst>
                            <a:ext uri="{FF2B5EF4-FFF2-40B4-BE49-F238E27FC236}">
                              <a16:creationId xmlns:a16="http://schemas.microsoft.com/office/drawing/2014/main" xmlns="" id="{8105893E-19E5-7538-7B7E-646D0A935D13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78496" y="3020731"/>
                        <a:ext cx="27000" cy="3600"/>
                      </p14:xfrm>
                    </p:contentPart>
                  </mc:Choice>
                  <mc:Fallback xmlns="">
                    <p:pic>
                      <p:nvPicPr>
                        <p:cNvPr id="182" name="Freihand 18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105893E-19E5-7538-7B7E-646D0A935D1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6"/>
                        <a:stretch>
                          <a:fillRect/>
                        </a:stretch>
                      </p:blipFill>
                      <p:spPr>
                        <a:xfrm>
                          <a:off x="7377056" y="3019291"/>
                          <a:ext cx="29880" cy="648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17">
                      <p14:nvContentPartPr>
                        <p14:cNvPr id="183" name="Freihand 182">
                          <a:extLst>
                            <a:ext uri="{FF2B5EF4-FFF2-40B4-BE49-F238E27FC236}">
                              <a16:creationId xmlns:a16="http://schemas.microsoft.com/office/drawing/2014/main" xmlns="" id="{7CBAC357-137D-4B3D-7DCC-ED2F13831B5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305776" y="3032611"/>
                        <a:ext cx="12240" cy="1440"/>
                      </p14:xfrm>
                    </p:contentPart>
                  </mc:Choice>
                  <mc:Fallback xmlns="">
                    <p:pic>
                      <p:nvPicPr>
                        <p:cNvPr id="183" name="Freihand 18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CBAC357-137D-4B3D-7DCC-ED2F13831B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8"/>
                        <a:stretch>
                          <a:fillRect/>
                        </a:stretch>
                      </p:blipFill>
                      <p:spPr>
                        <a:xfrm>
                          <a:off x="7304696" y="3031171"/>
                          <a:ext cx="14760" cy="43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19">
                      <p14:nvContentPartPr>
                        <p14:cNvPr id="184" name="Freihand 183">
                          <a:extLst>
                            <a:ext uri="{FF2B5EF4-FFF2-40B4-BE49-F238E27FC236}">
                              <a16:creationId xmlns:a16="http://schemas.microsoft.com/office/drawing/2014/main" xmlns="" id="{1D14D8BF-B59C-4099-5955-ABE0FC11822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69056" y="3017851"/>
                        <a:ext cx="41760" cy="16920"/>
                      </p14:xfrm>
                    </p:contentPart>
                  </mc:Choice>
                  <mc:Fallback xmlns="">
                    <p:pic>
                      <p:nvPicPr>
                        <p:cNvPr id="184" name="Freihand 18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D14D8BF-B59C-4099-5955-ABE0FC1182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0"/>
                        <a:stretch>
                          <a:fillRect/>
                        </a:stretch>
                      </p:blipFill>
                      <p:spPr>
                        <a:xfrm>
                          <a:off x="7266896" y="3015544"/>
                          <a:ext cx="45360" cy="2076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1">
                      <p14:nvContentPartPr>
                        <p14:cNvPr id="185" name="Freihand 184">
                          <a:extLst>
                            <a:ext uri="{FF2B5EF4-FFF2-40B4-BE49-F238E27FC236}">
                              <a16:creationId xmlns:a16="http://schemas.microsoft.com/office/drawing/2014/main" xmlns="" id="{C5F9C119-7EDE-E6DE-5C34-5352CAA5098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31176" y="3021091"/>
                        <a:ext cx="50040" cy="65520"/>
                      </p14:xfrm>
                    </p:contentPart>
                  </mc:Choice>
                  <mc:Fallback xmlns="">
                    <p:pic>
                      <p:nvPicPr>
                        <p:cNvPr id="185" name="Freihand 18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5F9C119-7EDE-E6DE-5C34-5352CAA509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2"/>
                        <a:stretch>
                          <a:fillRect/>
                        </a:stretch>
                      </p:blipFill>
                      <p:spPr>
                        <a:xfrm>
                          <a:off x="7129389" y="3019129"/>
                          <a:ext cx="52899" cy="6865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3">
                      <p14:nvContentPartPr>
                        <p14:cNvPr id="186" name="Freihand 185">
                          <a:extLst>
                            <a:ext uri="{FF2B5EF4-FFF2-40B4-BE49-F238E27FC236}">
                              <a16:creationId xmlns:a16="http://schemas.microsoft.com/office/drawing/2014/main" xmlns="" id="{1DA888DD-4567-DF4B-EB7E-7088738FAE1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28736" y="3035131"/>
                        <a:ext cx="43560" cy="5760"/>
                      </p14:xfrm>
                    </p:contentPart>
                  </mc:Choice>
                  <mc:Fallback xmlns="">
                    <p:pic>
                      <p:nvPicPr>
                        <p:cNvPr id="186" name="Freihand 18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DA888DD-4567-DF4B-EB7E-7088738FAE1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4"/>
                        <a:stretch>
                          <a:fillRect/>
                        </a:stretch>
                      </p:blipFill>
                      <p:spPr>
                        <a:xfrm>
                          <a:off x="7226936" y="3033074"/>
                          <a:ext cx="46440" cy="987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5">
                      <p14:nvContentPartPr>
                        <p14:cNvPr id="187" name="Freihand 186">
                          <a:extLst>
                            <a:ext uri="{FF2B5EF4-FFF2-40B4-BE49-F238E27FC236}">
                              <a16:creationId xmlns:a16="http://schemas.microsoft.com/office/drawing/2014/main" xmlns="" id="{3AA8FA7E-65F5-E9DD-7614-F2DE4D2A898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00296" y="3036571"/>
                        <a:ext cx="25560" cy="10800"/>
                      </p14:xfrm>
                    </p:contentPart>
                  </mc:Choice>
                  <mc:Fallback xmlns="">
                    <p:pic>
                      <p:nvPicPr>
                        <p:cNvPr id="187" name="Freihand 18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AA8FA7E-65F5-E9DD-7614-F2DE4D2A898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6"/>
                        <a:stretch>
                          <a:fillRect/>
                        </a:stretch>
                      </p:blipFill>
                      <p:spPr>
                        <a:xfrm>
                          <a:off x="7198470" y="3034971"/>
                          <a:ext cx="28846" cy="144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7">
                      <p14:nvContentPartPr>
                        <p14:cNvPr id="188" name="Freihand 187">
                          <a:extLst>
                            <a:ext uri="{FF2B5EF4-FFF2-40B4-BE49-F238E27FC236}">
                              <a16:creationId xmlns:a16="http://schemas.microsoft.com/office/drawing/2014/main" xmlns="" id="{E741744D-BD81-58E5-1485-C33A98802A5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85536" y="3040531"/>
                        <a:ext cx="14760" cy="45000"/>
                      </p14:xfrm>
                    </p:contentPart>
                  </mc:Choice>
                  <mc:Fallback xmlns="">
                    <p:pic>
                      <p:nvPicPr>
                        <p:cNvPr id="188" name="Freihand 18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741744D-BD81-58E5-1485-C33A98802A5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8"/>
                        <a:stretch>
                          <a:fillRect/>
                        </a:stretch>
                      </p:blipFill>
                      <p:spPr>
                        <a:xfrm>
                          <a:off x="7184456" y="3038966"/>
                          <a:ext cx="17640" cy="4773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29">
                      <p14:nvContentPartPr>
                        <p14:cNvPr id="189" name="Freihand 188">
                          <a:extLst>
                            <a:ext uri="{FF2B5EF4-FFF2-40B4-BE49-F238E27FC236}">
                              <a16:creationId xmlns:a16="http://schemas.microsoft.com/office/drawing/2014/main" xmlns="" id="{8B468D22-68C5-230A-00D9-F43471C57D1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209656" y="3018571"/>
                        <a:ext cx="18000" cy="12960"/>
                      </p14:xfrm>
                    </p:contentPart>
                  </mc:Choice>
                  <mc:Fallback xmlns="">
                    <p:pic>
                      <p:nvPicPr>
                        <p:cNvPr id="189" name="Freihand 18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B468D22-68C5-230A-00D9-F43471C57D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0"/>
                        <a:stretch>
                          <a:fillRect/>
                        </a:stretch>
                      </p:blipFill>
                      <p:spPr>
                        <a:xfrm>
                          <a:off x="7208187" y="3017000"/>
                          <a:ext cx="20571" cy="1610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31">
                      <p14:nvContentPartPr>
                        <p14:cNvPr id="190" name="Freihand 189">
                          <a:extLst>
                            <a:ext uri="{FF2B5EF4-FFF2-40B4-BE49-F238E27FC236}">
                              <a16:creationId xmlns:a16="http://schemas.microsoft.com/office/drawing/2014/main" xmlns="" id="{B2C9DA92-9750-37E7-EEA0-E4E916D8430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50056" y="3145291"/>
                        <a:ext cx="34560" cy="50040"/>
                      </p14:xfrm>
                    </p:contentPart>
                  </mc:Choice>
                  <mc:Fallback xmlns="">
                    <p:pic>
                      <p:nvPicPr>
                        <p:cNvPr id="190" name="Freihand 18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2C9DA92-9750-37E7-EEA0-E4E916D8430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2"/>
                        <a:stretch>
                          <a:fillRect/>
                        </a:stretch>
                      </p:blipFill>
                      <p:spPr>
                        <a:xfrm>
                          <a:off x="6448616" y="3142554"/>
                          <a:ext cx="38520" cy="5434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33">
                      <p14:nvContentPartPr>
                        <p14:cNvPr id="191" name="Freihand 190">
                          <a:extLst>
                            <a:ext uri="{FF2B5EF4-FFF2-40B4-BE49-F238E27FC236}">
                              <a16:creationId xmlns:a16="http://schemas.microsoft.com/office/drawing/2014/main" xmlns="" id="{99C67993-C4D3-98AF-584B-6943AF189BF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83896" y="3135931"/>
                        <a:ext cx="66240" cy="5040"/>
                      </p14:xfrm>
                    </p:contentPart>
                  </mc:Choice>
                  <mc:Fallback xmlns="">
                    <p:pic>
                      <p:nvPicPr>
                        <p:cNvPr id="191" name="Freihand 19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9C67993-C4D3-98AF-584B-6943AF189B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4"/>
                        <a:stretch>
                          <a:fillRect/>
                        </a:stretch>
                      </p:blipFill>
                      <p:spPr>
                        <a:xfrm>
                          <a:off x="6482456" y="3132442"/>
                          <a:ext cx="70560" cy="1124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35">
                      <p14:nvContentPartPr>
                        <p14:cNvPr id="192" name="Freihand 191">
                          <a:extLst>
                            <a:ext uri="{FF2B5EF4-FFF2-40B4-BE49-F238E27FC236}">
                              <a16:creationId xmlns:a16="http://schemas.microsoft.com/office/drawing/2014/main" xmlns="" id="{0F020516-D668-9EB8-29A9-8A9863F608B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49056" y="3134491"/>
                        <a:ext cx="3600" cy="45000"/>
                      </p14:xfrm>
                    </p:contentPart>
                  </mc:Choice>
                  <mc:Fallback xmlns="">
                    <p:pic>
                      <p:nvPicPr>
                        <p:cNvPr id="192" name="Freihand 19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F020516-D668-9EB8-29A9-8A9863F608B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6"/>
                        <a:stretch>
                          <a:fillRect/>
                        </a:stretch>
                      </p:blipFill>
                      <p:spPr>
                        <a:xfrm>
                          <a:off x="6547256" y="3132534"/>
                          <a:ext cx="7920" cy="496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37">
                      <p14:nvContentPartPr>
                        <p14:cNvPr id="193" name="Freihand 192">
                          <a:extLst>
                            <a:ext uri="{FF2B5EF4-FFF2-40B4-BE49-F238E27FC236}">
                              <a16:creationId xmlns:a16="http://schemas.microsoft.com/office/drawing/2014/main" xmlns="" id="{E83244BC-2087-044A-748D-5240350949A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47976" y="3180931"/>
                        <a:ext cx="9000" cy="9360"/>
                      </p14:xfrm>
                    </p:contentPart>
                  </mc:Choice>
                  <mc:Fallback xmlns="">
                    <p:pic>
                      <p:nvPicPr>
                        <p:cNvPr id="193" name="Freihand 19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83244BC-2087-044A-748D-5240350949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8"/>
                        <a:stretch>
                          <a:fillRect/>
                        </a:stretch>
                      </p:blipFill>
                      <p:spPr>
                        <a:xfrm>
                          <a:off x="6546176" y="3178591"/>
                          <a:ext cx="13320" cy="1443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39">
                      <p14:nvContentPartPr>
                        <p14:cNvPr id="194" name="Freihand 193">
                          <a:extLst>
                            <a:ext uri="{FF2B5EF4-FFF2-40B4-BE49-F238E27FC236}">
                              <a16:creationId xmlns:a16="http://schemas.microsoft.com/office/drawing/2014/main" xmlns="" id="{1B209AD5-B55A-454F-3FC2-8F90DCD5398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549056" y="3112531"/>
                        <a:ext cx="26640" cy="22320"/>
                      </p14:xfrm>
                    </p:contentPart>
                  </mc:Choice>
                  <mc:Fallback xmlns="">
                    <p:pic>
                      <p:nvPicPr>
                        <p:cNvPr id="194" name="Freihand 19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B209AD5-B55A-454F-3FC2-8F90DCD539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0"/>
                        <a:stretch>
                          <a:fillRect/>
                        </a:stretch>
                      </p:blipFill>
                      <p:spPr>
                        <a:xfrm>
                          <a:off x="6547256" y="3109837"/>
                          <a:ext cx="30960" cy="2693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1">
                      <p14:nvContentPartPr>
                        <p14:cNvPr id="195" name="Freihand 194">
                          <a:extLst>
                            <a:ext uri="{FF2B5EF4-FFF2-40B4-BE49-F238E27FC236}">
                              <a16:creationId xmlns:a16="http://schemas.microsoft.com/office/drawing/2014/main" xmlns="" id="{EE8E1F33-8850-5C03-CB88-D1305848B03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56696" y="3124771"/>
                        <a:ext cx="19080" cy="41400"/>
                      </p14:xfrm>
                    </p:contentPart>
                  </mc:Choice>
                  <mc:Fallback xmlns="">
                    <p:pic>
                      <p:nvPicPr>
                        <p:cNvPr id="195" name="Freihand 19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E8E1F33-8850-5C03-CB88-D1305848B0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2"/>
                        <a:stretch>
                          <a:fillRect/>
                        </a:stretch>
                      </p:blipFill>
                      <p:spPr>
                        <a:xfrm>
                          <a:off x="6655283" y="3122037"/>
                          <a:ext cx="22967" cy="4569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3">
                      <p14:nvContentPartPr>
                        <p14:cNvPr id="196" name="Freihand 195">
                          <a:extLst>
                            <a:ext uri="{FF2B5EF4-FFF2-40B4-BE49-F238E27FC236}">
                              <a16:creationId xmlns:a16="http://schemas.microsoft.com/office/drawing/2014/main" xmlns="" id="{941804DD-B1A9-0A54-39B6-92789F06714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45896" y="3095251"/>
                        <a:ext cx="21600" cy="24120"/>
                      </p14:xfrm>
                    </p:contentPart>
                  </mc:Choice>
                  <mc:Fallback xmlns="">
                    <p:pic>
                      <p:nvPicPr>
                        <p:cNvPr id="196" name="Freihand 19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41804DD-B1A9-0A54-39B6-92789F0671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4"/>
                        <a:stretch>
                          <a:fillRect/>
                        </a:stretch>
                      </p:blipFill>
                      <p:spPr>
                        <a:xfrm>
                          <a:off x="6643376" y="3092528"/>
                          <a:ext cx="25560" cy="2878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5">
                      <p14:nvContentPartPr>
                        <p14:cNvPr id="197" name="Freihand 196">
                          <a:extLst>
                            <a:ext uri="{FF2B5EF4-FFF2-40B4-BE49-F238E27FC236}">
                              <a16:creationId xmlns:a16="http://schemas.microsoft.com/office/drawing/2014/main" xmlns="" id="{6FC60F56-2A23-BD48-CC50-61408E9970A1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282296" y="3151771"/>
                        <a:ext cx="30240" cy="52920"/>
                      </p14:xfrm>
                    </p:contentPart>
                  </mc:Choice>
                  <mc:Fallback xmlns="">
                    <p:pic>
                      <p:nvPicPr>
                        <p:cNvPr id="197" name="Freihand 19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FC60F56-2A23-BD48-CC50-61408E9970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6"/>
                        <a:stretch>
                          <a:fillRect/>
                        </a:stretch>
                      </p:blipFill>
                      <p:spPr>
                        <a:xfrm>
                          <a:off x="6280136" y="3149419"/>
                          <a:ext cx="34560" cy="5762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7">
                      <p14:nvContentPartPr>
                        <p14:cNvPr id="198" name="Freihand 197">
                          <a:extLst>
                            <a:ext uri="{FF2B5EF4-FFF2-40B4-BE49-F238E27FC236}">
                              <a16:creationId xmlns:a16="http://schemas.microsoft.com/office/drawing/2014/main" xmlns="" id="{62DD45C4-DB8C-7457-D7E9-28A82726D09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97496" y="3156451"/>
                        <a:ext cx="28800" cy="67320"/>
                      </p14:xfrm>
                    </p:contentPart>
                  </mc:Choice>
                  <mc:Fallback xmlns="">
                    <p:pic>
                      <p:nvPicPr>
                        <p:cNvPr id="198" name="Freihand 19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2DD45C4-DB8C-7457-D7E9-28A82726D0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8"/>
                        <a:stretch>
                          <a:fillRect/>
                        </a:stretch>
                      </p:blipFill>
                      <p:spPr>
                        <a:xfrm>
                          <a:off x="6395336" y="3154103"/>
                          <a:ext cx="33120" cy="7162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49">
                      <p14:nvContentPartPr>
                        <p14:cNvPr id="199" name="Freihand 198">
                          <a:extLst>
                            <a:ext uri="{FF2B5EF4-FFF2-40B4-BE49-F238E27FC236}">
                              <a16:creationId xmlns:a16="http://schemas.microsoft.com/office/drawing/2014/main" xmlns="" id="{35E64534-652F-C566-CFF3-37F0B4F7E95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392816" y="3135931"/>
                        <a:ext cx="30600" cy="20880"/>
                      </p14:xfrm>
                    </p:contentPart>
                  </mc:Choice>
                  <mc:Fallback xmlns="">
                    <p:pic>
                      <p:nvPicPr>
                        <p:cNvPr id="199" name="Freihand 19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5E64534-652F-C566-CFF3-37F0B4F7E9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0"/>
                        <a:stretch>
                          <a:fillRect/>
                        </a:stretch>
                      </p:blipFill>
                      <p:spPr>
                        <a:xfrm>
                          <a:off x="6390325" y="3133173"/>
                          <a:ext cx="34514" cy="2521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51">
                      <p14:nvContentPartPr>
                        <p14:cNvPr id="200" name="Freihand 199">
                          <a:extLst>
                            <a:ext uri="{FF2B5EF4-FFF2-40B4-BE49-F238E27FC236}">
                              <a16:creationId xmlns:a16="http://schemas.microsoft.com/office/drawing/2014/main" xmlns="" id="{BA2741DB-B30E-B399-A896-A3A9FBDEBB9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461576" y="3120451"/>
                        <a:ext cx="27360" cy="16560"/>
                      </p14:xfrm>
                    </p:contentPart>
                  </mc:Choice>
                  <mc:Fallback xmlns="">
                    <p:pic>
                      <p:nvPicPr>
                        <p:cNvPr id="200" name="Freihand 19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A2741DB-B30E-B399-A896-A3A9FBDEBB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2"/>
                        <a:stretch>
                          <a:fillRect/>
                        </a:stretch>
                      </p:blipFill>
                      <p:spPr>
                        <a:xfrm>
                          <a:off x="6459799" y="3118480"/>
                          <a:ext cx="30558" cy="2089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53">
                      <p14:nvContentPartPr>
                        <p14:cNvPr id="201" name="Freihand 200">
                          <a:extLst>
                            <a:ext uri="{FF2B5EF4-FFF2-40B4-BE49-F238E27FC236}">
                              <a16:creationId xmlns:a16="http://schemas.microsoft.com/office/drawing/2014/main" xmlns="" id="{E69F01AF-F458-FAF4-588F-F09C15FAD8E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76136" y="3098491"/>
                        <a:ext cx="86760" cy="25560"/>
                      </p14:xfrm>
                    </p:contentPart>
                  </mc:Choice>
                  <mc:Fallback xmlns="">
                    <p:pic>
                      <p:nvPicPr>
                        <p:cNvPr id="201" name="Freihand 20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69F01AF-F458-FAF4-588F-F09C15FAD8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4"/>
                        <a:stretch>
                          <a:fillRect/>
                        </a:stretch>
                      </p:blipFill>
                      <p:spPr>
                        <a:xfrm>
                          <a:off x="6674336" y="3097311"/>
                          <a:ext cx="89640" cy="2909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55">
                      <p14:nvContentPartPr>
                        <p14:cNvPr id="202" name="Freihand 201">
                          <a:extLst>
                            <a:ext uri="{FF2B5EF4-FFF2-40B4-BE49-F238E27FC236}">
                              <a16:creationId xmlns:a16="http://schemas.microsoft.com/office/drawing/2014/main" xmlns="" id="{CA29F0C9-158F-67C4-582F-4734502F0D4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47416" y="3081211"/>
                        <a:ext cx="11880" cy="15480"/>
                      </p14:xfrm>
                    </p:contentPart>
                  </mc:Choice>
                  <mc:Fallback xmlns="">
                    <p:pic>
                      <p:nvPicPr>
                        <p:cNvPr id="202" name="Freihand 20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A29F0C9-158F-67C4-582F-4734502F0D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6"/>
                        <a:stretch>
                          <a:fillRect/>
                        </a:stretch>
                      </p:blipFill>
                      <p:spPr>
                        <a:xfrm>
                          <a:off x="6745616" y="3079276"/>
                          <a:ext cx="15840" cy="1857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57">
                      <p14:nvContentPartPr>
                        <p14:cNvPr id="203" name="Freihand 202">
                          <a:extLst>
                            <a:ext uri="{FF2B5EF4-FFF2-40B4-BE49-F238E27FC236}">
                              <a16:creationId xmlns:a16="http://schemas.microsoft.com/office/drawing/2014/main" xmlns="" id="{07EEC139-CC1D-DCE7-B2CD-7215EDF2F14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68896" y="3063211"/>
                        <a:ext cx="51480" cy="25560"/>
                      </p14:xfrm>
                    </p:contentPart>
                  </mc:Choice>
                  <mc:Fallback xmlns="">
                    <p:pic>
                      <p:nvPicPr>
                        <p:cNvPr id="203" name="Freihand 20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7EEC139-CC1D-DCE7-B2CD-7215EDF2F1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8"/>
                        <a:stretch>
                          <a:fillRect/>
                        </a:stretch>
                      </p:blipFill>
                      <p:spPr>
                        <a:xfrm>
                          <a:off x="7067816" y="3062031"/>
                          <a:ext cx="54720" cy="29099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59">
                      <p14:nvContentPartPr>
                        <p14:cNvPr id="204" name="Freihand 203">
                          <a:extLst>
                            <a:ext uri="{FF2B5EF4-FFF2-40B4-BE49-F238E27FC236}">
                              <a16:creationId xmlns:a16="http://schemas.microsoft.com/office/drawing/2014/main" xmlns="" id="{74C27F83-83A0-B812-AFF1-C2D8B4F3281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27576" y="3055291"/>
                        <a:ext cx="26280" cy="30600"/>
                      </p14:xfrm>
                    </p:contentPart>
                  </mc:Choice>
                  <mc:Fallback xmlns="">
                    <p:pic>
                      <p:nvPicPr>
                        <p:cNvPr id="204" name="Freihand 20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4C27F83-83A0-B812-AFF1-C2D8B4F328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0"/>
                        <a:stretch>
                          <a:fillRect/>
                        </a:stretch>
                      </p:blipFill>
                      <p:spPr>
                        <a:xfrm>
                          <a:off x="7126496" y="3053329"/>
                          <a:ext cx="29160" cy="3373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61">
                      <p14:nvContentPartPr>
                        <p14:cNvPr id="205" name="Freihand 204">
                          <a:extLst>
                            <a:ext uri="{FF2B5EF4-FFF2-40B4-BE49-F238E27FC236}">
                              <a16:creationId xmlns:a16="http://schemas.microsoft.com/office/drawing/2014/main" xmlns="" id="{5A826A4F-B1F6-8EA0-A3AE-5513E4A487E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121816" y="3085531"/>
                        <a:ext cx="14760" cy="46440"/>
                      </p14:xfrm>
                    </p:contentPart>
                  </mc:Choice>
                  <mc:Fallback xmlns="">
                    <p:pic>
                      <p:nvPicPr>
                        <p:cNvPr id="205" name="Freihand 20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A826A4F-B1F6-8EA0-A3AE-5513E4A487E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2"/>
                        <a:stretch>
                          <a:fillRect/>
                        </a:stretch>
                      </p:blipFill>
                      <p:spPr>
                        <a:xfrm>
                          <a:off x="7120736" y="3084360"/>
                          <a:ext cx="17640" cy="4956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63">
                      <p14:nvContentPartPr>
                        <p14:cNvPr id="206" name="Freihand 205">
                          <a:extLst>
                            <a:ext uri="{FF2B5EF4-FFF2-40B4-BE49-F238E27FC236}">
                              <a16:creationId xmlns:a16="http://schemas.microsoft.com/office/drawing/2014/main" xmlns="" id="{5DBEC6B0-45E7-E626-B24B-D7E54E29E74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31456" y="3070771"/>
                        <a:ext cx="45360" cy="12240"/>
                      </p14:xfrm>
                    </p:contentPart>
                  </mc:Choice>
                  <mc:Fallback xmlns="">
                    <p:pic>
                      <p:nvPicPr>
                        <p:cNvPr id="206" name="Freihand 20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DBEC6B0-45E7-E626-B24B-D7E54E29E7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4"/>
                        <a:stretch>
                          <a:fillRect/>
                        </a:stretch>
                      </p:blipFill>
                      <p:spPr>
                        <a:xfrm>
                          <a:off x="7030376" y="3068858"/>
                          <a:ext cx="47880" cy="153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65">
                      <p14:nvContentPartPr>
                        <p14:cNvPr id="207" name="Freihand 206">
                          <a:extLst>
                            <a:ext uri="{FF2B5EF4-FFF2-40B4-BE49-F238E27FC236}">
                              <a16:creationId xmlns:a16="http://schemas.microsoft.com/office/drawing/2014/main" xmlns="" id="{FECCC75A-E8DB-3CA7-1B8D-0F5392F551D9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92576" y="3050611"/>
                        <a:ext cx="33840" cy="40680"/>
                      </p14:xfrm>
                    </p:contentPart>
                  </mc:Choice>
                  <mc:Fallback xmlns="">
                    <p:pic>
                      <p:nvPicPr>
                        <p:cNvPr id="207" name="Freihand 20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ECCC75A-E8DB-3CA7-1B8D-0F5392F551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6"/>
                        <a:stretch>
                          <a:fillRect/>
                        </a:stretch>
                      </p:blipFill>
                      <p:spPr>
                        <a:xfrm>
                          <a:off x="6990416" y="3048264"/>
                          <a:ext cx="37440" cy="4459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67">
                      <p14:nvContentPartPr>
                        <p14:cNvPr id="208" name="Freihand 207">
                          <a:extLst>
                            <a:ext uri="{FF2B5EF4-FFF2-40B4-BE49-F238E27FC236}">
                              <a16:creationId xmlns:a16="http://schemas.microsoft.com/office/drawing/2014/main" xmlns="" id="{C799AF3A-16F2-5F2A-39D5-001540786AD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81696" y="3087691"/>
                        <a:ext cx="62280" cy="59760"/>
                      </p14:xfrm>
                    </p:contentPart>
                  </mc:Choice>
                  <mc:Fallback xmlns="">
                    <p:pic>
                      <p:nvPicPr>
                        <p:cNvPr id="208" name="Freihand 20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799AF3A-16F2-5F2A-39D5-001540786A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8"/>
                        <a:stretch>
                          <a:fillRect/>
                        </a:stretch>
                      </p:blipFill>
                      <p:spPr>
                        <a:xfrm>
                          <a:off x="6879896" y="3085725"/>
                          <a:ext cx="65520" cy="6329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69">
                      <p14:nvContentPartPr>
                        <p14:cNvPr id="209" name="Freihand 208">
                          <a:extLst>
                            <a:ext uri="{FF2B5EF4-FFF2-40B4-BE49-F238E27FC236}">
                              <a16:creationId xmlns:a16="http://schemas.microsoft.com/office/drawing/2014/main" xmlns="" id="{B799F43B-3775-9457-8284-09CEC92B0204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75936" y="3068611"/>
                        <a:ext cx="3960" cy="20160"/>
                      </p14:xfrm>
                    </p:contentPart>
                  </mc:Choice>
                  <mc:Fallback xmlns="">
                    <p:pic>
                      <p:nvPicPr>
                        <p:cNvPr id="209" name="Freihand 20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B799F43B-3775-9457-8284-09CEC92B02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0"/>
                        <a:stretch>
                          <a:fillRect/>
                        </a:stretch>
                      </p:blipFill>
                      <p:spPr>
                        <a:xfrm>
                          <a:off x="6873776" y="3066285"/>
                          <a:ext cx="8280" cy="24037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71">
                      <p14:nvContentPartPr>
                        <p14:cNvPr id="210" name="Freihand 209">
                          <a:extLst>
                            <a:ext uri="{FF2B5EF4-FFF2-40B4-BE49-F238E27FC236}">
                              <a16:creationId xmlns:a16="http://schemas.microsoft.com/office/drawing/2014/main" xmlns="" id="{7CB8434C-1848-29D9-4A79-49C2268BC07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68376" y="3165451"/>
                        <a:ext cx="45720" cy="24840"/>
                      </p14:xfrm>
                    </p:contentPart>
                  </mc:Choice>
                  <mc:Fallback xmlns="">
                    <p:pic>
                      <p:nvPicPr>
                        <p:cNvPr id="210" name="Freihand 20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7CB8434C-1848-29D9-4A79-49C2268BC0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2"/>
                        <a:stretch>
                          <a:fillRect/>
                        </a:stretch>
                      </p:blipFill>
                      <p:spPr>
                        <a:xfrm>
                          <a:off x="6866936" y="3163898"/>
                          <a:ext cx="48600" cy="2794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73">
                      <p14:nvContentPartPr>
                        <p14:cNvPr id="211" name="Freihand 210">
                          <a:extLst>
                            <a:ext uri="{FF2B5EF4-FFF2-40B4-BE49-F238E27FC236}">
                              <a16:creationId xmlns:a16="http://schemas.microsoft.com/office/drawing/2014/main" xmlns="" id="{5B123B1A-900E-5FEE-A5FC-A657323D533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65136" y="3120811"/>
                        <a:ext cx="2880" cy="37080"/>
                      </p14:xfrm>
                    </p:contentPart>
                  </mc:Choice>
                  <mc:Fallback xmlns="">
                    <p:pic>
                      <p:nvPicPr>
                        <p:cNvPr id="211" name="Freihand 21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5B123B1A-900E-5FEE-A5FC-A657323D53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4"/>
                        <a:stretch>
                          <a:fillRect/>
                        </a:stretch>
                      </p:blipFill>
                      <p:spPr>
                        <a:xfrm>
                          <a:off x="6863696" y="3119250"/>
                          <a:ext cx="5400" cy="3981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75">
                      <p14:nvContentPartPr>
                        <p14:cNvPr id="212" name="Freihand 211">
                          <a:extLst>
                            <a:ext uri="{FF2B5EF4-FFF2-40B4-BE49-F238E27FC236}">
                              <a16:creationId xmlns:a16="http://schemas.microsoft.com/office/drawing/2014/main" xmlns="" id="{170336DE-7CC8-F4A3-0639-2EF7A955FBC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68016" y="3106051"/>
                        <a:ext cx="36360" cy="15840"/>
                      </p14:xfrm>
                    </p:contentPart>
                  </mc:Choice>
                  <mc:Fallback xmlns="">
                    <p:pic>
                      <p:nvPicPr>
                        <p:cNvPr id="212" name="Freihand 21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70336DE-7CC8-F4A3-0639-2EF7A955FB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6"/>
                        <a:stretch>
                          <a:fillRect/>
                        </a:stretch>
                      </p:blipFill>
                      <p:spPr>
                        <a:xfrm>
                          <a:off x="6866576" y="3104506"/>
                          <a:ext cx="39600" cy="1893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77">
                      <p14:nvContentPartPr>
                        <p14:cNvPr id="213" name="Freihand 212">
                          <a:extLst>
                            <a:ext uri="{FF2B5EF4-FFF2-40B4-BE49-F238E27FC236}">
                              <a16:creationId xmlns:a16="http://schemas.microsoft.com/office/drawing/2014/main" xmlns="" id="{CA33171C-6DD5-E76C-829C-9F4EDE2D6F4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39576" y="3114331"/>
                        <a:ext cx="26640" cy="9720"/>
                      </p14:xfrm>
                    </p:contentPart>
                  </mc:Choice>
                  <mc:Fallback xmlns="">
                    <p:pic>
                      <p:nvPicPr>
                        <p:cNvPr id="213" name="Freihand 21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A33171C-6DD5-E76C-829C-9F4EDE2D6F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8"/>
                        <a:stretch>
                          <a:fillRect/>
                        </a:stretch>
                      </p:blipFill>
                      <p:spPr>
                        <a:xfrm>
                          <a:off x="6837776" y="3112306"/>
                          <a:ext cx="29520" cy="1377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79">
                      <p14:nvContentPartPr>
                        <p14:cNvPr id="214" name="Freihand 213">
                          <a:extLst>
                            <a:ext uri="{FF2B5EF4-FFF2-40B4-BE49-F238E27FC236}">
                              <a16:creationId xmlns:a16="http://schemas.microsoft.com/office/drawing/2014/main" xmlns="" id="{ABB7717E-0BDC-1F73-BD95-57D25A522CF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8696" y="3068251"/>
                        <a:ext cx="13680" cy="36000"/>
                      </p14:xfrm>
                    </p:contentPart>
                  </mc:Choice>
                  <mc:Fallback xmlns="">
                    <p:pic>
                      <p:nvPicPr>
                        <p:cNvPr id="214" name="Freihand 21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BB7717E-0BDC-1F73-BD95-57D25A522CF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0"/>
                        <a:stretch>
                          <a:fillRect/>
                        </a:stretch>
                      </p:blipFill>
                      <p:spPr>
                        <a:xfrm>
                          <a:off x="6816896" y="3066316"/>
                          <a:ext cx="16920" cy="3948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1">
                      <p14:nvContentPartPr>
                        <p14:cNvPr id="215" name="Freihand 214">
                          <a:extLst>
                            <a:ext uri="{FF2B5EF4-FFF2-40B4-BE49-F238E27FC236}">
                              <a16:creationId xmlns:a16="http://schemas.microsoft.com/office/drawing/2014/main" xmlns="" id="{FC59AE55-D316-1CA9-C365-3606E368CA6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61816" y="3093451"/>
                        <a:ext cx="33120" cy="35280"/>
                      </p14:xfrm>
                    </p:contentPart>
                  </mc:Choice>
                  <mc:Fallback xmlns="">
                    <p:pic>
                      <p:nvPicPr>
                        <p:cNvPr id="215" name="Freihand 21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FC59AE55-D316-1CA9-C365-3606E368CA6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2"/>
                        <a:stretch>
                          <a:fillRect/>
                        </a:stretch>
                      </p:blipFill>
                      <p:spPr>
                        <a:xfrm>
                          <a:off x="6760376" y="3091883"/>
                          <a:ext cx="36720" cy="392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3">
                      <p14:nvContentPartPr>
                        <p14:cNvPr id="216" name="Freihand 215">
                          <a:extLst>
                            <a:ext uri="{FF2B5EF4-FFF2-40B4-BE49-F238E27FC236}">
                              <a16:creationId xmlns:a16="http://schemas.microsoft.com/office/drawing/2014/main" xmlns="" id="{67678CBE-8D85-C0EC-072D-F70612E60CF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01776" y="3112171"/>
                        <a:ext cx="33840" cy="15120"/>
                      </p14:xfrm>
                    </p:contentPart>
                  </mc:Choice>
                  <mc:Fallback xmlns="">
                    <p:pic>
                      <p:nvPicPr>
                        <p:cNvPr id="216" name="Freihand 21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67678CBE-8D85-C0EC-072D-F70612E60C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4"/>
                        <a:stretch>
                          <a:fillRect/>
                        </a:stretch>
                      </p:blipFill>
                      <p:spPr>
                        <a:xfrm>
                          <a:off x="6799995" y="3109845"/>
                          <a:ext cx="37758" cy="1938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5">
                      <p14:nvContentPartPr>
                        <p14:cNvPr id="217" name="Freihand 216">
                          <a:extLst>
                            <a:ext uri="{FF2B5EF4-FFF2-40B4-BE49-F238E27FC236}">
                              <a16:creationId xmlns:a16="http://schemas.microsoft.com/office/drawing/2014/main" xmlns="" id="{CC41C53C-8959-5879-D200-1B15BB2572A8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90976" y="3144931"/>
                        <a:ext cx="22320" cy="43200"/>
                      </p14:xfrm>
                    </p:contentPart>
                  </mc:Choice>
                  <mc:Fallback xmlns="">
                    <p:pic>
                      <p:nvPicPr>
                        <p:cNvPr id="217" name="Freihand 21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CC41C53C-8959-5879-D200-1B15BB2572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6"/>
                        <a:stretch>
                          <a:fillRect/>
                        </a:stretch>
                      </p:blipFill>
                      <p:spPr>
                        <a:xfrm>
                          <a:off x="6788816" y="3142596"/>
                          <a:ext cx="26640" cy="47092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7">
                      <p14:nvContentPartPr>
                        <p14:cNvPr id="218" name="Freihand 217">
                          <a:extLst>
                            <a:ext uri="{FF2B5EF4-FFF2-40B4-BE49-F238E27FC236}">
                              <a16:creationId xmlns:a16="http://schemas.microsoft.com/office/drawing/2014/main" xmlns="" id="{E2D83920-CC86-6F13-4E3D-D3FC3270F20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2576" y="3159691"/>
                        <a:ext cx="55440" cy="26280"/>
                      </p14:xfrm>
                    </p:contentPart>
                  </mc:Choice>
                  <mc:Fallback xmlns="">
                    <p:pic>
                      <p:nvPicPr>
                        <p:cNvPr id="218" name="Freihand 21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E2D83920-CC86-6F13-4E3D-D3FC3270F2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8"/>
                        <a:stretch>
                          <a:fillRect/>
                        </a:stretch>
                      </p:blipFill>
                      <p:spPr>
                        <a:xfrm>
                          <a:off x="6811503" y="3158122"/>
                          <a:ext cx="57944" cy="2902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89">
                      <p14:nvContentPartPr>
                        <p14:cNvPr id="219" name="Freihand 218">
                          <a:extLst>
                            <a:ext uri="{FF2B5EF4-FFF2-40B4-BE49-F238E27FC236}">
                              <a16:creationId xmlns:a16="http://schemas.microsoft.com/office/drawing/2014/main" xmlns="" id="{35E81BF5-AC61-4492-2D3E-64BE91081942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24096" y="3404851"/>
                        <a:ext cx="93600" cy="8640"/>
                      </p14:xfrm>
                    </p:contentPart>
                  </mc:Choice>
                  <mc:Fallback xmlns="">
                    <p:pic>
                      <p:nvPicPr>
                        <p:cNvPr id="219" name="Freihand 21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5E81BF5-AC61-4492-2D3E-64BE910819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0"/>
                        <a:stretch>
                          <a:fillRect/>
                        </a:stretch>
                      </p:blipFill>
                      <p:spPr>
                        <a:xfrm>
                          <a:off x="6822656" y="3401709"/>
                          <a:ext cx="97920" cy="1492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1">
                      <p14:nvContentPartPr>
                        <p14:cNvPr id="220" name="Freihand 219">
                          <a:extLst>
                            <a:ext uri="{FF2B5EF4-FFF2-40B4-BE49-F238E27FC236}">
                              <a16:creationId xmlns:a16="http://schemas.microsoft.com/office/drawing/2014/main" xmlns="" id="{1A3641EE-F3BA-62FC-7BE6-BB458BE34EB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14816" y="3416011"/>
                        <a:ext cx="100080" cy="64800"/>
                      </p14:xfrm>
                    </p:contentPart>
                  </mc:Choice>
                  <mc:Fallback xmlns="">
                    <p:pic>
                      <p:nvPicPr>
                        <p:cNvPr id="220" name="Freihand 21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A3641EE-F3BA-62FC-7BE6-BB458BE34E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2"/>
                        <a:stretch>
                          <a:fillRect/>
                        </a:stretch>
                      </p:blipFill>
                      <p:spPr>
                        <a:xfrm>
                          <a:off x="6913016" y="3412888"/>
                          <a:ext cx="104400" cy="6948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3">
                      <p14:nvContentPartPr>
                        <p14:cNvPr id="221" name="Freihand 220">
                          <a:extLst>
                            <a:ext uri="{FF2B5EF4-FFF2-40B4-BE49-F238E27FC236}">
                              <a16:creationId xmlns:a16="http://schemas.microsoft.com/office/drawing/2014/main" xmlns="" id="{3F2F52F6-C732-5EF1-D819-558E58517DF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70736" y="3239611"/>
                        <a:ext cx="36000" cy="37800"/>
                      </p14:xfrm>
                    </p:contentPart>
                  </mc:Choice>
                  <mc:Fallback xmlns="">
                    <p:pic>
                      <p:nvPicPr>
                        <p:cNvPr id="221" name="Freihand 22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3F2F52F6-C732-5EF1-D819-558E58517D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4"/>
                        <a:stretch>
                          <a:fillRect/>
                        </a:stretch>
                      </p:blipFill>
                      <p:spPr>
                        <a:xfrm>
                          <a:off x="6669656" y="3237248"/>
                          <a:ext cx="39240" cy="41344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5">
                      <p14:nvContentPartPr>
                        <p14:cNvPr id="222" name="Freihand 221">
                          <a:extLst>
                            <a:ext uri="{FF2B5EF4-FFF2-40B4-BE49-F238E27FC236}">
                              <a16:creationId xmlns:a16="http://schemas.microsoft.com/office/drawing/2014/main" xmlns="" id="{2B566CE6-A75E-AD6C-A960-6E93CAEEAC3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00896" y="3260491"/>
                        <a:ext cx="44640" cy="30960"/>
                      </p14:xfrm>
                    </p:contentPart>
                  </mc:Choice>
                  <mc:Fallback xmlns="">
                    <p:pic>
                      <p:nvPicPr>
                        <p:cNvPr id="222" name="Freihand 221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2B566CE6-A75E-AD6C-A960-6E93CAEEAC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6"/>
                        <a:stretch>
                          <a:fillRect/>
                        </a:stretch>
                      </p:blipFill>
                      <p:spPr>
                        <a:xfrm>
                          <a:off x="6599456" y="3258923"/>
                          <a:ext cx="49320" cy="3566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7">
                      <p14:nvContentPartPr>
                        <p14:cNvPr id="223" name="Freihand 222">
                          <a:extLst>
                            <a:ext uri="{FF2B5EF4-FFF2-40B4-BE49-F238E27FC236}">
                              <a16:creationId xmlns:a16="http://schemas.microsoft.com/office/drawing/2014/main" xmlns="" id="{12626183-B12A-92DA-CA14-93DD353C211B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637976" y="3162571"/>
                        <a:ext cx="17280" cy="23040"/>
                      </p14:xfrm>
                    </p:contentPart>
                  </mc:Choice>
                  <mc:Fallback xmlns="">
                    <p:pic>
                      <p:nvPicPr>
                        <p:cNvPr id="223" name="Freihand 222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2626183-B12A-92DA-CA14-93DD353C211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8"/>
                        <a:stretch>
                          <a:fillRect/>
                        </a:stretch>
                      </p:blipFill>
                      <p:spPr>
                        <a:xfrm>
                          <a:off x="6636896" y="3160228"/>
                          <a:ext cx="20520" cy="26555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399">
                      <p14:nvContentPartPr>
                        <p14:cNvPr id="224" name="Freihand 223">
                          <a:extLst>
                            <a:ext uri="{FF2B5EF4-FFF2-40B4-BE49-F238E27FC236}">
                              <a16:creationId xmlns:a16="http://schemas.microsoft.com/office/drawing/2014/main" xmlns="" id="{96254AF0-B02C-F633-3CFB-8AB97646F8E5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7000496" y="3242131"/>
                        <a:ext cx="115920" cy="35640"/>
                      </p14:xfrm>
                    </p:contentPart>
                  </mc:Choice>
                  <mc:Fallback xmlns="">
                    <p:pic>
                      <p:nvPicPr>
                        <p:cNvPr id="224" name="Freihand 223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6254AF0-B02C-F633-3CFB-8AB97646F8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0"/>
                        <a:stretch>
                          <a:fillRect/>
                        </a:stretch>
                      </p:blipFill>
                      <p:spPr>
                        <a:xfrm>
                          <a:off x="6997976" y="3239389"/>
                          <a:ext cx="122040" cy="4229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1">
                      <p14:nvContentPartPr>
                        <p14:cNvPr id="225" name="Freihand 224">
                          <a:extLst>
                            <a:ext uri="{FF2B5EF4-FFF2-40B4-BE49-F238E27FC236}">
                              <a16:creationId xmlns:a16="http://schemas.microsoft.com/office/drawing/2014/main" xmlns="" id="{0708CE8F-A258-7045-08C5-E3A82AD51A0E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995096" y="3174451"/>
                        <a:ext cx="17280" cy="65880"/>
                      </p14:xfrm>
                    </p:contentPart>
                  </mc:Choice>
                  <mc:Fallback xmlns="">
                    <p:pic>
                      <p:nvPicPr>
                        <p:cNvPr id="225" name="Freihand 224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0708CE8F-A258-7045-08C5-E3A82AD51A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2"/>
                        <a:stretch>
                          <a:fillRect/>
                        </a:stretch>
                      </p:blipFill>
                      <p:spPr>
                        <a:xfrm>
                          <a:off x="6993625" y="3171706"/>
                          <a:ext cx="21692" cy="70586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3">
                      <p14:nvContentPartPr>
                        <p14:cNvPr id="226" name="Freihand 225">
                          <a:extLst>
                            <a:ext uri="{FF2B5EF4-FFF2-40B4-BE49-F238E27FC236}">
                              <a16:creationId xmlns:a16="http://schemas.microsoft.com/office/drawing/2014/main" xmlns="" id="{9873D9E1-00F7-2EF0-291F-D652234EE870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87376" y="3292171"/>
                        <a:ext cx="63000" cy="1440"/>
                      </p14:xfrm>
                    </p:contentPart>
                  </mc:Choice>
                  <mc:Fallback xmlns="">
                    <p:pic>
                      <p:nvPicPr>
                        <p:cNvPr id="226" name="Freihand 225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9873D9E1-00F7-2EF0-291F-D652234EE8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4"/>
                        <a:stretch>
                          <a:fillRect/>
                        </a:stretch>
                      </p:blipFill>
                      <p:spPr>
                        <a:xfrm>
                          <a:off x="6785936" y="3288931"/>
                          <a:ext cx="67680" cy="792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5">
                      <p14:nvContentPartPr>
                        <p14:cNvPr id="227" name="Freihand 226">
                          <a:extLst>
                            <a:ext uri="{FF2B5EF4-FFF2-40B4-BE49-F238E27FC236}">
                              <a16:creationId xmlns:a16="http://schemas.microsoft.com/office/drawing/2014/main" xmlns="" id="{17F0FA60-B38F-AD8D-7DAC-1E8B7AA2777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57936" y="3239251"/>
                        <a:ext cx="14400" cy="54360"/>
                      </p14:xfrm>
                    </p:contentPart>
                  </mc:Choice>
                  <mc:Fallback xmlns="">
                    <p:pic>
                      <p:nvPicPr>
                        <p:cNvPr id="227" name="Freihand 226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17F0FA60-B38F-AD8D-7DAC-1E8B7AA277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6"/>
                        <a:stretch>
                          <a:fillRect/>
                        </a:stretch>
                      </p:blipFill>
                      <p:spPr>
                        <a:xfrm>
                          <a:off x="6855056" y="3237698"/>
                          <a:ext cx="18720" cy="58631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7">
                      <p14:nvContentPartPr>
                        <p14:cNvPr id="228" name="Freihand 227">
                          <a:extLst>
                            <a:ext uri="{FF2B5EF4-FFF2-40B4-BE49-F238E27FC236}">
                              <a16:creationId xmlns:a16="http://schemas.microsoft.com/office/drawing/2014/main" xmlns="" id="{A2CF31BC-3890-7738-7210-5A4433D6F23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81976" y="3292891"/>
                        <a:ext cx="5400" cy="11520"/>
                      </p14:xfrm>
                    </p:contentPart>
                  </mc:Choice>
                  <mc:Fallback xmlns="">
                    <p:pic>
                      <p:nvPicPr>
                        <p:cNvPr id="228" name="Freihand 227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2CF31BC-3890-7738-7210-5A4433D6F2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8"/>
                        <a:stretch>
                          <a:fillRect/>
                        </a:stretch>
                      </p:blipFill>
                      <p:spPr>
                        <a:xfrm>
                          <a:off x="6780536" y="3290587"/>
                          <a:ext cx="9000" cy="153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09">
                      <p14:nvContentPartPr>
                        <p14:cNvPr id="229" name="Freihand 228">
                          <a:extLst>
                            <a:ext uri="{FF2B5EF4-FFF2-40B4-BE49-F238E27FC236}">
                              <a16:creationId xmlns:a16="http://schemas.microsoft.com/office/drawing/2014/main" xmlns="" id="{A15FED1D-68BD-369B-A9A2-070945168E26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784856" y="3305131"/>
                        <a:ext cx="42840" cy="11160"/>
                      </p14:xfrm>
                    </p:contentPart>
                  </mc:Choice>
                  <mc:Fallback xmlns="">
                    <p:pic>
                      <p:nvPicPr>
                        <p:cNvPr id="229" name="Freihand 228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A15FED1D-68BD-369B-A9A2-070945168E2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0"/>
                        <a:stretch>
                          <a:fillRect/>
                        </a:stretch>
                      </p:blipFill>
                      <p:spPr>
                        <a:xfrm>
                          <a:off x="6783776" y="3302822"/>
                          <a:ext cx="46800" cy="16548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11">
                      <p14:nvContentPartPr>
                        <p14:cNvPr id="230" name="Freihand 229">
                          <a:extLst>
                            <a:ext uri="{FF2B5EF4-FFF2-40B4-BE49-F238E27FC236}">
                              <a16:creationId xmlns:a16="http://schemas.microsoft.com/office/drawing/2014/main" xmlns="" id="{46E4232E-A7D2-4617-08F7-E3A5BD7B2A9C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19416" y="3314851"/>
                        <a:ext cx="21960" cy="12960"/>
                      </p14:xfrm>
                    </p:contentPart>
                  </mc:Choice>
                  <mc:Fallback xmlns="">
                    <p:pic>
                      <p:nvPicPr>
                        <p:cNvPr id="230" name="Freihand 229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46E4232E-A7D2-4617-08F7-E3A5BD7B2A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2"/>
                        <a:stretch>
                          <a:fillRect/>
                        </a:stretch>
                      </p:blipFill>
                      <p:spPr>
                        <a:xfrm>
                          <a:off x="6817976" y="3313280"/>
                          <a:ext cx="25920" cy="1767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413">
                      <p14:nvContentPartPr>
                        <p14:cNvPr id="231" name="Freihand 230">
                          <a:extLst>
                            <a:ext uri="{FF2B5EF4-FFF2-40B4-BE49-F238E27FC236}">
                              <a16:creationId xmlns:a16="http://schemas.microsoft.com/office/drawing/2014/main" xmlns="" id="{8256C2AB-6933-5003-D3DD-9E9EADF972D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6838136" y="3333211"/>
                        <a:ext cx="6840" cy="7200"/>
                      </p14:xfrm>
                    </p:contentPart>
                  </mc:Choice>
                  <mc:Fallback xmlns="">
                    <p:pic>
                      <p:nvPicPr>
                        <p:cNvPr id="231" name="Freihand 230">
                          <a:extLst>
                            <a:ext uri="{FF2B5EF4-FFF2-40B4-BE49-F238E27FC236}">
                              <a16:creationId xmlns:a16="http://schemas.microsoft.com/office/drawing/2014/main" xmlns:p14="http://schemas.microsoft.com/office/powerpoint/2010/main" xmlns="" id="{8256C2AB-6933-5003-D3DD-9E9EADF972D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4"/>
                        <a:stretch>
                          <a:fillRect/>
                        </a:stretch>
                      </p:blipFill>
                      <p:spPr>
                        <a:xfrm>
                          <a:off x="6836696" y="3331611"/>
                          <a:ext cx="10440" cy="112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15">
                    <p14:nvContentPartPr>
                      <p14:cNvPr id="57" name="Freihand 56">
                        <a:extLst>
                          <a:ext uri="{FF2B5EF4-FFF2-40B4-BE49-F238E27FC236}">
                            <a16:creationId xmlns:a16="http://schemas.microsoft.com/office/drawing/2014/main" xmlns="" id="{879CAE1D-C349-A194-C828-23B353066AD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59016" y="3294691"/>
                      <a:ext cx="17640" cy="7560"/>
                    </p14:xfrm>
                  </p:contentPart>
                </mc:Choice>
                <mc:Fallback xmlns="">
                  <p:pic>
                    <p:nvPicPr>
                      <p:cNvPr id="57" name="Freihand 56">
                        <a:extLst>
                          <a:ext uri="{FF2B5EF4-FFF2-40B4-BE49-F238E27FC236}">
                            <a16:creationId xmlns:a16="http://schemas.microsoft.com/office/drawing/2014/main" xmlns:p14="http://schemas.microsoft.com/office/powerpoint/2010/main" xmlns="" id="{879CAE1D-C349-A194-C828-23B353066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6"/>
                      <a:stretch>
                        <a:fillRect/>
                      </a:stretch>
                    </p:blipFill>
                    <p:spPr>
                      <a:xfrm>
                        <a:off x="6857576" y="3293179"/>
                        <a:ext cx="21600" cy="120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pic>
            <p:nvPicPr>
              <p:cNvPr id="7" name="Grafik 6" descr="Feuer mit einfarbiger Füllung">
                <a:extLst>
                  <a:ext uri="{FF2B5EF4-FFF2-40B4-BE49-F238E27FC236}">
                    <a16:creationId xmlns:a16="http://schemas.microsoft.com/office/drawing/2014/main" xmlns="" id="{573C52F9-9453-DE80-AB1C-4D670309E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7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18"/>
                  </a:ext>
                </a:extLst>
              </a:blip>
              <a:stretch>
                <a:fillRect/>
              </a:stretch>
            </p:blipFill>
            <p:spPr>
              <a:xfrm>
                <a:off x="4320185" y="4666660"/>
                <a:ext cx="466125" cy="466125"/>
              </a:xfrm>
              <a:prstGeom prst="rect">
                <a:avLst/>
              </a:prstGeom>
            </p:spPr>
          </p:pic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xmlns="" id="{4CD8F5ED-29A1-E59A-6923-EBB6935F38BE}"/>
                  </a:ext>
                </a:extLst>
              </p:cNvPr>
              <p:cNvSpPr txBox="1"/>
              <p:nvPr/>
            </p:nvSpPr>
            <p:spPr>
              <a:xfrm>
                <a:off x="3467888" y="5212913"/>
                <a:ext cx="2411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&lt; 520 °C @ 60 min.</a:t>
                </a:r>
                <a:endParaRPr lang="en-US" dirty="0"/>
              </a:p>
            </p:txBody>
          </p: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xmlns="" id="{BE8232D2-6C20-FA51-8BAD-6DE078DB24C1}"/>
                  </a:ext>
                </a:extLst>
              </p:cNvPr>
              <p:cNvGrpSpPr/>
              <p:nvPr/>
            </p:nvGrpSpPr>
            <p:grpSpPr>
              <a:xfrm>
                <a:off x="3834483" y="1760987"/>
                <a:ext cx="223609" cy="1215266"/>
                <a:chOff x="6660232" y="1875984"/>
                <a:chExt cx="223609" cy="1215266"/>
              </a:xfrm>
            </p:grpSpPr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xmlns="" id="{D6E3576A-AAE4-EEA9-4ACC-52C1B85F4060}"/>
                    </a:ext>
                  </a:extLst>
                </p:cNvPr>
                <p:cNvSpPr/>
                <p:nvPr/>
              </p:nvSpPr>
              <p:spPr>
                <a:xfrm>
                  <a:off x="6660232" y="1875984"/>
                  <a:ext cx="162232" cy="1548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xmlns="" id="{2AEA9576-F240-ECF0-3BD3-1C8664E95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1088" y="2062534"/>
                  <a:ext cx="122753" cy="102871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xmlns="" id="{C7708BD3-FE04-D051-14F5-CD6790416659}"/>
                  </a:ext>
                </a:extLst>
              </p:cNvPr>
              <p:cNvGrpSpPr/>
              <p:nvPr/>
            </p:nvGrpSpPr>
            <p:grpSpPr>
              <a:xfrm>
                <a:off x="4382559" y="1807934"/>
                <a:ext cx="223609" cy="1215266"/>
                <a:chOff x="6660232" y="1875984"/>
                <a:chExt cx="223609" cy="1215266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xmlns="" id="{AB85AB7D-A860-C039-8AB0-140ACD9F35DA}"/>
                    </a:ext>
                  </a:extLst>
                </p:cNvPr>
                <p:cNvSpPr/>
                <p:nvPr/>
              </p:nvSpPr>
              <p:spPr>
                <a:xfrm>
                  <a:off x="6660232" y="1875984"/>
                  <a:ext cx="162232" cy="1548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48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162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Gerade Verbindung mit Pfeil 18">
                  <a:extLst>
                    <a:ext uri="{FF2B5EF4-FFF2-40B4-BE49-F238E27FC236}">
                      <a16:creationId xmlns:a16="http://schemas.microsoft.com/office/drawing/2014/main" xmlns="" id="{FC66CA43-A6E7-6B98-1E59-18A95771B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1088" y="2062534"/>
                  <a:ext cx="122753" cy="102871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xmlns="" id="{3D40F20D-3407-070A-A596-1A5F17203D4F}"/>
                  </a:ext>
                </a:extLst>
              </p:cNvPr>
              <p:cNvGrpSpPr/>
              <p:nvPr/>
            </p:nvGrpSpPr>
            <p:grpSpPr>
              <a:xfrm>
                <a:off x="4863572" y="1959359"/>
                <a:ext cx="223609" cy="1215266"/>
                <a:chOff x="6660232" y="1875984"/>
                <a:chExt cx="223609" cy="1215266"/>
              </a:xfrm>
            </p:grpSpPr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xmlns="" id="{F5EAC509-D05E-EE2E-188F-CE6F9236FA86}"/>
                    </a:ext>
                  </a:extLst>
                </p:cNvPr>
                <p:cNvSpPr/>
                <p:nvPr/>
              </p:nvSpPr>
              <p:spPr>
                <a:xfrm>
                  <a:off x="6660232" y="1875984"/>
                  <a:ext cx="162232" cy="1548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" name="Gerade Verbindung mit Pfeil 16">
                  <a:extLst>
                    <a:ext uri="{FF2B5EF4-FFF2-40B4-BE49-F238E27FC236}">
                      <a16:creationId xmlns:a16="http://schemas.microsoft.com/office/drawing/2014/main" xmlns="" id="{050C064B-900C-C4D8-0842-B2D03CD6D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1088" y="2062534"/>
                  <a:ext cx="122753" cy="102871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xmlns="" id="{F4B5070C-8703-B85A-EF48-1B7F95C34F6E}"/>
                  </a:ext>
                </a:extLst>
              </p:cNvPr>
              <p:cNvGrpSpPr/>
              <p:nvPr/>
            </p:nvGrpSpPr>
            <p:grpSpPr>
              <a:xfrm>
                <a:off x="3474639" y="1938297"/>
                <a:ext cx="223609" cy="1215266"/>
                <a:chOff x="6660232" y="1875984"/>
                <a:chExt cx="223609" cy="1215266"/>
              </a:xfrm>
            </p:grpSpPr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xmlns="" id="{B70F15DA-4722-5CD9-0B35-DB86035B903B}"/>
                    </a:ext>
                  </a:extLst>
                </p:cNvPr>
                <p:cNvSpPr/>
                <p:nvPr/>
              </p:nvSpPr>
              <p:spPr>
                <a:xfrm>
                  <a:off x="6660232" y="1875984"/>
                  <a:ext cx="162232" cy="1548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48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Gerade Verbindung mit Pfeil 14">
                  <a:extLst>
                    <a:ext uri="{FF2B5EF4-FFF2-40B4-BE49-F238E27FC236}">
                      <a16:creationId xmlns:a16="http://schemas.microsoft.com/office/drawing/2014/main" xmlns="" id="{A3FB18A3-2131-7F82-498C-018B0599C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1088" y="2062534"/>
                  <a:ext cx="122753" cy="102871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 w="med" len="med"/>
                </a:ln>
                <a:effectLst/>
              </p:spPr>
            </p:cxnSp>
          </p:grpSp>
          <p:sp>
            <p:nvSpPr>
              <p:cNvPr id="13" name="Pfeil nach rechts 10">
                <a:extLst>
                  <a:ext uri="{FF2B5EF4-FFF2-40B4-BE49-F238E27FC236}">
                    <a16:creationId xmlns:a16="http://schemas.microsoft.com/office/drawing/2014/main" xmlns="" id="{7439D9B7-9D29-D11C-EB0D-63071F54FA77}"/>
                  </a:ext>
                </a:extLst>
              </p:cNvPr>
              <p:cNvSpPr/>
              <p:nvPr/>
            </p:nvSpPr>
            <p:spPr>
              <a:xfrm rot="16200000">
                <a:off x="5301710" y="3485259"/>
                <a:ext cx="1210884" cy="662863"/>
              </a:xfrm>
              <a:prstGeom prst="rightArrow">
                <a:avLst/>
              </a:prstGeom>
              <a:gradFill>
                <a:gsLst>
                  <a:gs pos="99000">
                    <a:schemeClr val="bg2">
                      <a:lumMod val="20000"/>
                      <a:lumOff val="80000"/>
                    </a:schemeClr>
                  </a:gs>
                  <a:gs pos="0">
                    <a:schemeClr val="bg2">
                      <a:lumMod val="75000"/>
                    </a:schemeClr>
                  </a:gs>
                  <a:gs pos="52000">
                    <a:schemeClr val="bg2">
                      <a:lumMod val="60000"/>
                      <a:lumOff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4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600" b="1" dirty="0" err="1">
                    <a:solidFill>
                      <a:schemeClr val="tx1"/>
                    </a:solidFill>
                  </a:rPr>
                  <a:t>growth</a:t>
                </a:r>
                <a:endParaRPr lang="de-DE" sz="1800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CC7C1844-15D6-7538-3BE7-4322894F3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330" y="1969060"/>
              <a:ext cx="1457020" cy="1606191"/>
            </a:xfrm>
            <a:prstGeom prst="rect">
              <a:avLst/>
            </a:prstGeom>
          </p:spPr>
        </p:pic>
      </p:grpSp>
      <p:sp>
        <p:nvSpPr>
          <p:cNvPr id="235" name="Titel 1">
            <a:extLst>
              <a:ext uri="{FF2B5EF4-FFF2-40B4-BE49-F238E27FC236}">
                <a16:creationId xmlns:a16="http://schemas.microsoft.com/office/drawing/2014/main" xmlns="" id="{7B7D694E-8EA4-EE0C-6DFE-A1E79B279EE8}"/>
              </a:ext>
            </a:extLst>
          </p:cNvPr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Direct growth of Nb</a:t>
            </a:r>
            <a:r>
              <a:rPr kumimoji="0" lang="de-DE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3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Sn on copper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982DADA-F86D-D285-A996-EE86DBF0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896144" cy="46017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2796C0E-87B1-B5D0-2C16-BAAFD99FA0B2}"/>
              </a:ext>
            </a:extLst>
          </p:cNvPr>
          <p:cNvSpPr txBox="1"/>
          <p:nvPr/>
        </p:nvSpPr>
        <p:spPr>
          <a:xfrm>
            <a:off x="5580112" y="206084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thickness</a:t>
            </a:r>
            <a:r>
              <a:rPr lang="de-DE" dirty="0"/>
              <a:t> </a:t>
            </a:r>
            <a:r>
              <a:rPr lang="de-DE" dirty="0" err="1"/>
              <a:t>beneficial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temperature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</a:t>
            </a:r>
            <a:r>
              <a:rPr lang="de-DE" baseline="-25000" dirty="0"/>
              <a:t>c,0</a:t>
            </a:r>
            <a:r>
              <a:rPr lang="de-DE" dirty="0"/>
              <a:t>=16.8 K @ 480 °C!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120 </a:t>
            </a:r>
            <a:r>
              <a:rPr lang="de-DE" dirty="0" err="1"/>
              <a:t>nm</a:t>
            </a:r>
            <a:r>
              <a:rPr lang="de-DE" dirty="0"/>
              <a:t> &lt; λ (140 </a:t>
            </a:r>
            <a:r>
              <a:rPr lang="de-DE" dirty="0" err="1"/>
              <a:t>nm</a:t>
            </a:r>
            <a:r>
              <a:rPr lang="de-DE" dirty="0"/>
              <a:t>), still </a:t>
            </a:r>
            <a:r>
              <a:rPr lang="de-DE" dirty="0" err="1"/>
              <a:t>shielding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Performance as a function of Nb</a:t>
            </a:r>
            <a:r>
              <a:rPr kumimoji="0" lang="de-DE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3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Sn film thickness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58669"/>
            <a:ext cx="61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Possible superconducting </a:t>
            </a:r>
            <a:r>
              <a:rPr lang="en-GB" sz="2400" dirty="0">
                <a:latin typeface="+mn-lt"/>
              </a:rPr>
              <a:t>materials for </a:t>
            </a:r>
            <a:r>
              <a:rPr lang="en-GB" sz="2400" dirty="0" smtClean="0">
                <a:latin typeface="+mn-lt"/>
              </a:rPr>
              <a:t>RF cavities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40885"/>
              </p:ext>
            </p:extLst>
          </p:nvPr>
        </p:nvGraphicFramePr>
        <p:xfrm>
          <a:off x="172138" y="1497847"/>
          <a:ext cx="8839201" cy="4437107"/>
        </p:xfrm>
        <a:graphic>
          <a:graphicData uri="http://schemas.openxmlformats.org/drawingml/2006/table">
            <a:tbl>
              <a:tblPr/>
              <a:tblGrid>
                <a:gridCol w="1001843"/>
                <a:gridCol w="779488"/>
                <a:gridCol w="1009996"/>
                <a:gridCol w="794431"/>
                <a:gridCol w="1066453"/>
                <a:gridCol w="971787"/>
                <a:gridCol w="1088478"/>
                <a:gridCol w="1129823"/>
                <a:gridCol w="996902"/>
              </a:tblGrid>
              <a:tr h="890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Temp.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Normal-state 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μΩ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Field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Lower Critical field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Upper Critical field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Penetration depth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(0)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[nm]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[meV]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200-350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NbTiN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3.5-60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2.3/7.2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II- 2 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YBCO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1.4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0.01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latin typeface="+mn-lt"/>
                        </a:rPr>
                        <a:t>150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d-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wave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Pnictides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0.5-0.9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47074" y="6006069"/>
            <a:ext cx="7161230" cy="2798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 smtClean="0">
                <a:latin typeface="+mn-lt"/>
              </a:rPr>
              <a:t>Whistler 2015, SRF Tutorial  - </a:t>
            </a:r>
            <a:r>
              <a:rPr lang="hu-HU" sz="1200" dirty="0" err="1" smtClean="0">
                <a:latin typeface="+mn-lt"/>
              </a:rPr>
              <a:t>Pushing</a:t>
            </a:r>
            <a:r>
              <a:rPr lang="hu-HU" sz="1200" dirty="0" smtClean="0">
                <a:latin typeface="+mn-lt"/>
              </a:rPr>
              <a:t> </a:t>
            </a:r>
            <a:r>
              <a:rPr lang="hu-HU" sz="1200" dirty="0" err="1" smtClean="0">
                <a:latin typeface="+mn-lt"/>
              </a:rPr>
              <a:t>Nb</a:t>
            </a:r>
            <a:r>
              <a:rPr lang="hu-HU" sz="1200" dirty="0" smtClean="0">
                <a:latin typeface="+mn-lt"/>
              </a:rPr>
              <a:t> Performance</a:t>
            </a:r>
            <a:r>
              <a:rPr lang="en-GB" sz="1200" dirty="0" smtClean="0">
                <a:latin typeface="+mn-lt"/>
              </a:rPr>
              <a:t> -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A.-M. Valente-Feliciano 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8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982DADA-F86D-D285-A996-EE86DBF0DE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9512" y="1628800"/>
            <a:ext cx="4896144" cy="449471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48088949-2226-93BC-C276-AC8DA113710C}"/>
              </a:ext>
            </a:extLst>
          </p:cNvPr>
          <p:cNvSpPr txBox="1"/>
          <p:nvPr/>
        </p:nvSpPr>
        <p:spPr>
          <a:xfrm>
            <a:off x="5580112" y="1935301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Bulk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700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thickness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Below 700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/>
              <a:t>H</a:t>
            </a:r>
            <a:r>
              <a:rPr lang="de-DE" i="1" baseline="-25000" dirty="0"/>
              <a:t>c1</a:t>
            </a:r>
            <a:r>
              <a:rPr lang="de-DE" dirty="0"/>
              <a:t> (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λ=140 </a:t>
            </a:r>
            <a:r>
              <a:rPr lang="de-DE" dirty="0" err="1"/>
              <a:t>nm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Decreasing</a:t>
            </a:r>
            <a:r>
              <a:rPr lang="de-DE" dirty="0"/>
              <a:t> film </a:t>
            </a:r>
            <a:r>
              <a:rPr lang="de-DE" dirty="0" err="1"/>
              <a:t>thickness</a:t>
            </a:r>
            <a:r>
              <a:rPr lang="de-DE" dirty="0"/>
              <a:t> </a:t>
            </a:r>
            <a:r>
              <a:rPr lang="de-DE" dirty="0" err="1"/>
              <a:t>beneficial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i="1" dirty="0"/>
              <a:t>H</a:t>
            </a:r>
            <a:r>
              <a:rPr lang="de-DE" i="1" baseline="-25000" dirty="0"/>
              <a:t>c1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xmlns="" id="{110CE237-5D0A-5ECE-6BAA-DF53CBEEA811}"/>
                  </a:ext>
                </a:extLst>
              </p:cNvPr>
              <p:cNvSpPr txBox="1"/>
              <p:nvPr/>
            </p:nvSpPr>
            <p:spPr>
              <a:xfrm>
                <a:off x="5868144" y="4797623"/>
                <a:ext cx="2602186" cy="6770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[1−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0CE237-5D0A-5ECE-6BAA-DF53CBEEA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97623"/>
                <a:ext cx="2602186" cy="6770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Performance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as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 a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function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of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 Nb</a:t>
            </a:r>
            <a:r>
              <a:rPr kumimoji="0" lang="de-DE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3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Sn film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thickness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982DADA-F86D-D285-A996-EE86DBF0DE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9512" y="2257638"/>
            <a:ext cx="4896144" cy="348813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0D6B68B5-8D1E-95B7-2EE5-0245A9285761}"/>
              </a:ext>
            </a:extLst>
          </p:cNvPr>
          <p:cNvSpPr txBox="1"/>
          <p:nvPr/>
        </p:nvSpPr>
        <p:spPr>
          <a:xfrm>
            <a:off x="5580112" y="20608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Trade-off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i="1" dirty="0" err="1"/>
              <a:t>T</a:t>
            </a:r>
            <a:r>
              <a:rPr lang="de-DE" i="1" baseline="-25000" dirty="0" err="1"/>
              <a:t>c</a:t>
            </a:r>
            <a:r>
              <a:rPr lang="de-DE" dirty="0"/>
              <a:t> and </a:t>
            </a:r>
            <a:r>
              <a:rPr lang="de-DE" i="1" dirty="0"/>
              <a:t>H</a:t>
            </a:r>
            <a:r>
              <a:rPr lang="de-DE" i="1" baseline="-25000" dirty="0"/>
              <a:t>c1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xmlns="" id="{9C6B1564-3CD6-FC21-9F56-22286F253BFB}"/>
                  </a:ext>
                </a:extLst>
              </p:cNvPr>
              <p:cNvSpPr txBox="1"/>
              <p:nvPr/>
            </p:nvSpPr>
            <p:spPr>
              <a:xfrm>
                <a:off x="6054382" y="4275270"/>
                <a:ext cx="1893019" cy="5443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6B1564-3CD6-FC21-9F56-22286F253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382" y="4275270"/>
                <a:ext cx="1893019" cy="5443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Performance as a function of Nb</a:t>
            </a:r>
            <a:r>
              <a:rPr kumimoji="0" lang="de-DE" sz="2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3</a:t>
            </a: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Sn film thickness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5CF49E0-DFE3-83CA-25A9-8C341C687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5439"/>
            <a:ext cx="4342646" cy="37658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C6AF470-1A05-BAE7-D7D1-F23DF4C73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342646" cy="37658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9FEFA241-FA28-D065-2C95-E7336CA3283A}"/>
              </a:ext>
            </a:extLst>
          </p:cNvPr>
          <p:cNvSpPr/>
          <p:nvPr/>
        </p:nvSpPr>
        <p:spPr>
          <a:xfrm>
            <a:off x="1332723" y="3861048"/>
            <a:ext cx="504056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43C02C54-4B5C-272B-09EC-39970A362264}"/>
              </a:ext>
            </a:extLst>
          </p:cNvPr>
          <p:cNvCxnSpPr>
            <a:cxnSpLocks/>
          </p:cNvCxnSpPr>
          <p:nvPr/>
        </p:nvCxnSpPr>
        <p:spPr>
          <a:xfrm flipV="1">
            <a:off x="1836779" y="1698011"/>
            <a:ext cx="2591205" cy="21630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F4476E59-4262-B570-78E3-2EABD91BD814}"/>
              </a:ext>
            </a:extLst>
          </p:cNvPr>
          <p:cNvCxnSpPr>
            <a:cxnSpLocks/>
          </p:cNvCxnSpPr>
          <p:nvPr/>
        </p:nvCxnSpPr>
        <p:spPr>
          <a:xfrm>
            <a:off x="1836779" y="4221088"/>
            <a:ext cx="2591205" cy="12428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Adhesion test: scratch test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13195" y="582168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Sebastian Bruns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09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387" y="1484784"/>
            <a:ext cx="6437613" cy="3653055"/>
          </a:xfrm>
          <a:prstGeom prst="rect">
            <a:avLst/>
          </a:prstGeom>
        </p:spPr>
      </p:pic>
      <p:sp>
        <p:nvSpPr>
          <p:cNvPr id="3" name="Pfeil nach links 2"/>
          <p:cNvSpPr/>
          <p:nvPr/>
        </p:nvSpPr>
        <p:spPr>
          <a:xfrm>
            <a:off x="5105849" y="2983317"/>
            <a:ext cx="3597096" cy="1204467"/>
          </a:xfrm>
          <a:prstGeom prst="lef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Pop-In: Cracking of the layer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CF843827-8419-915E-4EC6-8420AD8A2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5" y="3861048"/>
            <a:ext cx="2676710" cy="232121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Adhesion test: nano ball indentation 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13195" y="582168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Sebastian Bruns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5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2204864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Upscaling to copper cavities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22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Sputter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 chamber 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for cavity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 and small </a:t>
            </a: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ahoma" pitchFamily="34" charset="0"/>
              </a:rPr>
              <a:t>samples</a:t>
            </a:r>
            <a:endParaRPr kumimoji="0" lang="en-GB" sz="2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Tahoma" pitchFamily="34" charset="0"/>
            </a:endParaRPr>
          </a:p>
        </p:txBody>
      </p:sp>
      <p:pic>
        <p:nvPicPr>
          <p:cNvPr id="4" name="Picture 77">
            <a:extLst>
              <a:ext uri="{FF2B5EF4-FFF2-40B4-BE49-F238E27FC236}">
                <a16:creationId xmlns:a16="http://schemas.microsoft.com/office/drawing/2014/main" xmlns="" id="{8E7792C4-B050-AE30-FB04-A49536FFB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4">
            <a:extLst>
              <a:ext uri="{FF2B5EF4-FFF2-40B4-BE49-F238E27FC236}">
                <a16:creationId xmlns:a16="http://schemas.microsoft.com/office/drawing/2014/main" xmlns="" id="{E84F2FD9-90A5-17AF-6AB6-E172F1813A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3" name="Picture 86">
            <a:extLst>
              <a:ext uri="{FF2B5EF4-FFF2-40B4-BE49-F238E27FC236}">
                <a16:creationId xmlns:a16="http://schemas.microsoft.com/office/drawing/2014/main" xmlns="" id="{2316C115-A280-976B-5A20-C154644D9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4" name="Picture 88">
            <a:extLst>
              <a:ext uri="{FF2B5EF4-FFF2-40B4-BE49-F238E27FC236}">
                <a16:creationId xmlns:a16="http://schemas.microsoft.com/office/drawing/2014/main" xmlns="" id="{EF1DB47A-C546-AC35-9F56-F50D47223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5" name="Picture 102">
            <a:extLst>
              <a:ext uri="{FF2B5EF4-FFF2-40B4-BE49-F238E27FC236}">
                <a16:creationId xmlns:a16="http://schemas.microsoft.com/office/drawing/2014/main" xmlns="" id="{756D05E4-6C2E-884F-5F66-9A59E6CA4E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6" name="Picture 90">
            <a:extLst>
              <a:ext uri="{FF2B5EF4-FFF2-40B4-BE49-F238E27FC236}">
                <a16:creationId xmlns:a16="http://schemas.microsoft.com/office/drawing/2014/main" xmlns="" id="{895F6D40-354A-D205-F727-ED6D8FF5C1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7" name="Picture 92">
            <a:extLst>
              <a:ext uri="{FF2B5EF4-FFF2-40B4-BE49-F238E27FC236}">
                <a16:creationId xmlns:a16="http://schemas.microsoft.com/office/drawing/2014/main" xmlns="" id="{8E09BFDA-05E8-EB88-D821-E2B1D8D907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8" name="Picture 94">
            <a:extLst>
              <a:ext uri="{FF2B5EF4-FFF2-40B4-BE49-F238E27FC236}">
                <a16:creationId xmlns:a16="http://schemas.microsoft.com/office/drawing/2014/main" xmlns="" id="{6B571A11-E916-4D98-FC52-C2CD7DA66B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xmlns="" id="{E4DBE741-12B0-8B08-49A3-E2E9B61A26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10" name="Picture 66">
            <a:extLst>
              <a:ext uri="{FF2B5EF4-FFF2-40B4-BE49-F238E27FC236}">
                <a16:creationId xmlns:a16="http://schemas.microsoft.com/office/drawing/2014/main" xmlns="" id="{BB0AD57C-DE1C-B08A-AA8B-5D17FF62F4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11" name="Picture 68">
            <a:extLst>
              <a:ext uri="{FF2B5EF4-FFF2-40B4-BE49-F238E27FC236}">
                <a16:creationId xmlns:a16="http://schemas.microsoft.com/office/drawing/2014/main" xmlns="" id="{47C05560-5640-D920-48C0-F98A15647E8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12" name="Picture 73">
            <a:extLst>
              <a:ext uri="{FF2B5EF4-FFF2-40B4-BE49-F238E27FC236}">
                <a16:creationId xmlns:a16="http://schemas.microsoft.com/office/drawing/2014/main" xmlns="" id="{0C205337-6C15-B1EC-AE7B-31921B0CAB3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pic>
        <p:nvPicPr>
          <p:cNvPr id="13" name="Picture 77">
            <a:extLst>
              <a:ext uri="{FF2B5EF4-FFF2-40B4-BE49-F238E27FC236}">
                <a16:creationId xmlns:a16="http://schemas.microsoft.com/office/drawing/2014/main" xmlns="" id="{E1C0FD58-FC84-6C49-0613-BC0CA7C3AD0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  <p:grpSp>
        <p:nvGrpSpPr>
          <p:cNvPr id="14" name="Group 106">
            <a:extLst>
              <a:ext uri="{FF2B5EF4-FFF2-40B4-BE49-F238E27FC236}">
                <a16:creationId xmlns:a16="http://schemas.microsoft.com/office/drawing/2014/main" xmlns="" id="{3D5ACC12-CB02-B48E-B5B7-1C10025D880A}"/>
              </a:ext>
            </a:extLst>
          </p:cNvPr>
          <p:cNvGrpSpPr/>
          <p:nvPr/>
        </p:nvGrpSpPr>
        <p:grpSpPr>
          <a:xfrm>
            <a:off x="3449260" y="2246160"/>
            <a:ext cx="3230133" cy="1174122"/>
            <a:chOff x="5589386" y="3327364"/>
            <a:chExt cx="2060819" cy="1174122"/>
          </a:xfrm>
        </p:grpSpPr>
        <p:grpSp>
          <p:nvGrpSpPr>
            <p:cNvPr id="15" name="Group 107">
              <a:extLst>
                <a:ext uri="{FF2B5EF4-FFF2-40B4-BE49-F238E27FC236}">
                  <a16:creationId xmlns:a16="http://schemas.microsoft.com/office/drawing/2014/main" xmlns="" id="{7BEE2CEE-0234-AF7F-5AAD-D0514BB26CA5}"/>
                </a:ext>
              </a:extLst>
            </p:cNvPr>
            <p:cNvGrpSpPr/>
            <p:nvPr/>
          </p:nvGrpSpPr>
          <p:grpSpPr>
            <a:xfrm>
              <a:off x="5589386" y="3327364"/>
              <a:ext cx="2060819" cy="1174122"/>
              <a:chOff x="1249064" y="1364294"/>
              <a:chExt cx="2060819" cy="1174122"/>
            </a:xfrm>
          </p:grpSpPr>
          <p:sp>
            <p:nvSpPr>
              <p:cNvPr id="17" name="TextBox 109">
                <a:extLst>
                  <a:ext uri="{FF2B5EF4-FFF2-40B4-BE49-F238E27FC236}">
                    <a16:creationId xmlns:a16="http://schemas.microsoft.com/office/drawing/2014/main" xmlns="" id="{B22F7339-7E71-F2A2-907D-9ADBBD0DA176}"/>
                  </a:ext>
                </a:extLst>
              </p:cNvPr>
              <p:cNvSpPr txBox="1"/>
              <p:nvPr/>
            </p:nvSpPr>
            <p:spPr>
              <a:xfrm>
                <a:off x="1749387" y="1364294"/>
                <a:ext cx="1560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Tungsten heating wire</a:t>
                </a:r>
              </a:p>
            </p:txBody>
          </p:sp>
          <p:cxnSp>
            <p:nvCxnSpPr>
              <p:cNvPr id="18" name="Straight Arrow Connector 110">
                <a:extLst>
                  <a:ext uri="{FF2B5EF4-FFF2-40B4-BE49-F238E27FC236}">
                    <a16:creationId xmlns:a16="http://schemas.microsoft.com/office/drawing/2014/main" xmlns="" id="{525BFFC0-20AA-E820-4BA5-B2901738DB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9064" y="1694840"/>
                <a:ext cx="670368" cy="8435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08">
              <a:extLst>
                <a:ext uri="{FF2B5EF4-FFF2-40B4-BE49-F238E27FC236}">
                  <a16:creationId xmlns:a16="http://schemas.microsoft.com/office/drawing/2014/main" xmlns="" id="{456741ED-A339-54F6-AF2D-551ACAEB9086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869957" y="3696696"/>
              <a:ext cx="378831" cy="783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18">
            <a:extLst>
              <a:ext uri="{FF2B5EF4-FFF2-40B4-BE49-F238E27FC236}">
                <a16:creationId xmlns:a16="http://schemas.microsoft.com/office/drawing/2014/main" xmlns="" id="{6CB605F5-2A76-BCC0-B105-04880488942F}"/>
              </a:ext>
            </a:extLst>
          </p:cNvPr>
          <p:cNvGrpSpPr/>
          <p:nvPr/>
        </p:nvGrpSpPr>
        <p:grpSpPr>
          <a:xfrm>
            <a:off x="4340640" y="2690903"/>
            <a:ext cx="2481626" cy="1828032"/>
            <a:chOff x="5511932" y="3445615"/>
            <a:chExt cx="2481626" cy="1828032"/>
          </a:xfrm>
        </p:grpSpPr>
        <p:grpSp>
          <p:nvGrpSpPr>
            <p:cNvPr id="20" name="Group 119">
              <a:extLst>
                <a:ext uri="{FF2B5EF4-FFF2-40B4-BE49-F238E27FC236}">
                  <a16:creationId xmlns:a16="http://schemas.microsoft.com/office/drawing/2014/main" xmlns="" id="{6875BA83-2CB3-A40A-B98C-388F7EB8D32D}"/>
                </a:ext>
              </a:extLst>
            </p:cNvPr>
            <p:cNvGrpSpPr/>
            <p:nvPr/>
          </p:nvGrpSpPr>
          <p:grpSpPr>
            <a:xfrm>
              <a:off x="5511932" y="3445615"/>
              <a:ext cx="2481626" cy="1315164"/>
              <a:chOff x="1171610" y="1482545"/>
              <a:chExt cx="2481626" cy="1315164"/>
            </a:xfrm>
          </p:grpSpPr>
          <p:sp>
            <p:nvSpPr>
              <p:cNvPr id="22" name="TextBox 121">
                <a:extLst>
                  <a:ext uri="{FF2B5EF4-FFF2-40B4-BE49-F238E27FC236}">
                    <a16:creationId xmlns:a16="http://schemas.microsoft.com/office/drawing/2014/main" xmlns="" id="{E2C66E51-7E1B-1559-AE3D-83E06C854A7D}"/>
                  </a:ext>
                </a:extLst>
              </p:cNvPr>
              <p:cNvSpPr txBox="1"/>
              <p:nvPr/>
            </p:nvSpPr>
            <p:spPr>
              <a:xfrm>
                <a:off x="2250288" y="1482545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Magnetrons</a:t>
                </a:r>
              </a:p>
            </p:txBody>
          </p:sp>
          <p:cxnSp>
            <p:nvCxnSpPr>
              <p:cNvPr id="23" name="Straight Arrow Connector 122">
                <a:extLst>
                  <a:ext uri="{FF2B5EF4-FFF2-40B4-BE49-F238E27FC236}">
                    <a16:creationId xmlns:a16="http://schemas.microsoft.com/office/drawing/2014/main" xmlns="" id="{74DCF77E-70C7-2D0D-39C8-E99140178B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610" y="1851877"/>
                <a:ext cx="1311480" cy="9458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120">
              <a:extLst>
                <a:ext uri="{FF2B5EF4-FFF2-40B4-BE49-F238E27FC236}">
                  <a16:creationId xmlns:a16="http://schemas.microsoft.com/office/drawing/2014/main" xmlns="" id="{D374A4F2-044B-3045-993D-AA57F23CC3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1932" y="3814947"/>
              <a:ext cx="1376116" cy="1458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26">
            <a:extLst>
              <a:ext uri="{FF2B5EF4-FFF2-40B4-BE49-F238E27FC236}">
                <a16:creationId xmlns:a16="http://schemas.microsoft.com/office/drawing/2014/main" xmlns="" id="{9A52030C-83A6-FE83-59AC-6F4B28436EF8}"/>
              </a:ext>
            </a:extLst>
          </p:cNvPr>
          <p:cNvGrpSpPr/>
          <p:nvPr/>
        </p:nvGrpSpPr>
        <p:grpSpPr>
          <a:xfrm>
            <a:off x="4055826" y="1945410"/>
            <a:ext cx="1596294" cy="1362491"/>
            <a:chOff x="4470418" y="-663765"/>
            <a:chExt cx="1596294" cy="1362491"/>
          </a:xfrm>
        </p:grpSpPr>
        <p:sp>
          <p:nvSpPr>
            <p:cNvPr id="25" name="TextBox 127">
              <a:extLst>
                <a:ext uri="{FF2B5EF4-FFF2-40B4-BE49-F238E27FC236}">
                  <a16:creationId xmlns:a16="http://schemas.microsoft.com/office/drawing/2014/main" xmlns="" id="{201EC018-02CB-87FA-5319-04DD9DDD81BB}"/>
                </a:ext>
              </a:extLst>
            </p:cNvPr>
            <p:cNvSpPr txBox="1"/>
            <p:nvPr/>
          </p:nvSpPr>
          <p:spPr>
            <a:xfrm>
              <a:off x="4471403" y="-663765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stage</a:t>
              </a:r>
            </a:p>
          </p:txBody>
        </p:sp>
        <p:cxnSp>
          <p:nvCxnSpPr>
            <p:cNvPr id="26" name="Straight Arrow Connector 128">
              <a:extLst>
                <a:ext uri="{FF2B5EF4-FFF2-40B4-BE49-F238E27FC236}">
                  <a16:creationId xmlns:a16="http://schemas.microsoft.com/office/drawing/2014/main" xmlns="" id="{82F08DDD-BE7D-10F0-983F-487AF8C3CE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0418" y="-287869"/>
              <a:ext cx="588182" cy="986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xmlns="" id="{F015F27D-A552-8AC2-2FE0-C71AA14D94A4}"/>
              </a:ext>
            </a:extLst>
          </p:cNvPr>
          <p:cNvGrpSpPr/>
          <p:nvPr/>
        </p:nvGrpSpPr>
        <p:grpSpPr>
          <a:xfrm>
            <a:off x="4666136" y="2001856"/>
            <a:ext cx="2629186" cy="511674"/>
            <a:chOff x="1672531" y="1581500"/>
            <a:chExt cx="2629186" cy="511674"/>
          </a:xfrm>
        </p:grpSpPr>
        <p:sp>
          <p:nvSpPr>
            <p:cNvPr id="28" name="TextBox 96">
              <a:extLst>
                <a:ext uri="{FF2B5EF4-FFF2-40B4-BE49-F238E27FC236}">
                  <a16:creationId xmlns:a16="http://schemas.microsoft.com/office/drawing/2014/main" xmlns="" id="{DE7F4783-53A8-8432-25FA-B269496B069C}"/>
                </a:ext>
              </a:extLst>
            </p:cNvPr>
            <p:cNvSpPr txBox="1"/>
            <p:nvPr/>
          </p:nvSpPr>
          <p:spPr>
            <a:xfrm>
              <a:off x="2257568" y="1581500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Double wall shield</a:t>
              </a:r>
            </a:p>
          </p:txBody>
        </p:sp>
        <p:cxnSp>
          <p:nvCxnSpPr>
            <p:cNvPr id="29" name="Straight Arrow Connector 97">
              <a:extLst>
                <a:ext uri="{FF2B5EF4-FFF2-40B4-BE49-F238E27FC236}">
                  <a16:creationId xmlns:a16="http://schemas.microsoft.com/office/drawing/2014/main" xmlns="" id="{0A2E5765-6229-3382-D17F-A057CC2A4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531" y="1820921"/>
              <a:ext cx="625944" cy="2722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A36E0AA2-CE87-4D40-9974-81045AEC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Sputtering system</a:t>
            </a:r>
            <a:endParaRPr lang="en-GB" sz="2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700808"/>
            <a:ext cx="2880320" cy="3600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73" y="1665996"/>
            <a:ext cx="2949792" cy="39330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06" y="1700808"/>
            <a:ext cx="2843808" cy="379174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36E0AA2-CE87-4D40-9974-81045AEC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Sputtering system</a:t>
            </a:r>
            <a:endParaRPr lang="en-GB" sz="2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C95EAE8-4D9B-42B9-81DC-39600E8315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E1E6E59F-A026-4D49-9A79-3F3C7DCF9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EBDD8477-24C6-4A3E-969D-C569A76B2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00" y="2016000"/>
            <a:ext cx="8665199" cy="3669967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3B477825-6556-459E-B829-1FC4A5427C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sp>
        <p:nvSpPr>
          <p:cNvPr id="6" name="Arc 12">
            <a:extLst>
              <a:ext uri="{FF2B5EF4-FFF2-40B4-BE49-F238E27FC236}">
                <a16:creationId xmlns:a16="http://schemas.microsoft.com/office/drawing/2014/main" xmlns="" id="{50C4992A-07D3-4BF8-910F-0AAB05E940FE}"/>
              </a:ext>
            </a:extLst>
          </p:cNvPr>
          <p:cNvSpPr/>
          <p:nvPr/>
        </p:nvSpPr>
        <p:spPr>
          <a:xfrm>
            <a:off x="7884368" y="3090672"/>
            <a:ext cx="720080" cy="1656184"/>
          </a:xfrm>
          <a:prstGeom prst="arc">
            <a:avLst>
              <a:gd name="adj1" fmla="val 15562455"/>
              <a:gd name="adj2" fmla="val 6216781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13">
            <a:extLst>
              <a:ext uri="{FF2B5EF4-FFF2-40B4-BE49-F238E27FC236}">
                <a16:creationId xmlns:a16="http://schemas.microsoft.com/office/drawing/2014/main" xmlns="" id="{155DDFC5-EFF2-4F6C-BA87-FBFA5FE96264}"/>
              </a:ext>
            </a:extLst>
          </p:cNvPr>
          <p:cNvSpPr/>
          <p:nvPr/>
        </p:nvSpPr>
        <p:spPr>
          <a:xfrm>
            <a:off x="4565904" y="2251344"/>
            <a:ext cx="1728192" cy="2489416"/>
          </a:xfrm>
          <a:prstGeom prst="arc">
            <a:avLst>
              <a:gd name="adj1" fmla="val 14612566"/>
              <a:gd name="adj2" fmla="val 17453537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0563D2C9-9588-4130-ABF5-D20EB0E145A4}"/>
              </a:ext>
            </a:extLst>
          </p:cNvPr>
          <p:cNvSpPr txBox="1"/>
          <p:nvPr/>
        </p:nvSpPr>
        <p:spPr>
          <a:xfrm>
            <a:off x="4551502" y="157967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Sputtering spot</a:t>
            </a:r>
          </a:p>
        </p:txBody>
      </p:sp>
      <p:cxnSp>
        <p:nvCxnSpPr>
          <p:cNvPr id="9" name="Straight Arrow Connector 15">
            <a:extLst>
              <a:ext uri="{FF2B5EF4-FFF2-40B4-BE49-F238E27FC236}">
                <a16:creationId xmlns:a16="http://schemas.microsoft.com/office/drawing/2014/main" xmlns="" id="{C441E12E-D446-4393-B182-2C0DF6C5D82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419689" y="1949006"/>
            <a:ext cx="0" cy="263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17">
            <a:extLst>
              <a:ext uri="{FF2B5EF4-FFF2-40B4-BE49-F238E27FC236}">
                <a16:creationId xmlns:a16="http://schemas.microsoft.com/office/drawing/2014/main" xmlns="" id="{E86E9EAB-6110-486C-8A53-62EE114D0136}"/>
              </a:ext>
            </a:extLst>
          </p:cNvPr>
          <p:cNvSpPr/>
          <p:nvPr/>
        </p:nvSpPr>
        <p:spPr>
          <a:xfrm>
            <a:off x="4566251" y="2251344"/>
            <a:ext cx="1727845" cy="2489416"/>
          </a:xfrm>
          <a:prstGeom prst="arc">
            <a:avLst>
              <a:gd name="adj1" fmla="val 15657290"/>
              <a:gd name="adj2" fmla="val 1822941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xmlns="" id="{189D5818-D826-4CDF-B5B4-208D16D1D6BE}"/>
              </a:ext>
            </a:extLst>
          </p:cNvPr>
          <p:cNvCxnSpPr>
            <a:cxnSpLocks/>
          </p:cNvCxnSpPr>
          <p:nvPr/>
        </p:nvCxnSpPr>
        <p:spPr>
          <a:xfrm>
            <a:off x="5418587" y="1946894"/>
            <a:ext cx="233533" cy="332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20">
            <a:extLst>
              <a:ext uri="{FF2B5EF4-FFF2-40B4-BE49-F238E27FC236}">
                <a16:creationId xmlns:a16="http://schemas.microsoft.com/office/drawing/2014/main" xmlns="" id="{F0D6D5FD-DA09-4D03-B9BC-3A093FCAF330}"/>
              </a:ext>
            </a:extLst>
          </p:cNvPr>
          <p:cNvSpPr/>
          <p:nvPr/>
        </p:nvSpPr>
        <p:spPr>
          <a:xfrm>
            <a:off x="4562700" y="2233775"/>
            <a:ext cx="1584175" cy="1555266"/>
          </a:xfrm>
          <a:prstGeom prst="arc">
            <a:avLst>
              <a:gd name="adj1" fmla="val 17581331"/>
              <a:gd name="adj2" fmla="val 2142324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21">
            <a:extLst>
              <a:ext uri="{FF2B5EF4-FFF2-40B4-BE49-F238E27FC236}">
                <a16:creationId xmlns:a16="http://schemas.microsoft.com/office/drawing/2014/main" xmlns="" id="{60CCD294-8262-465C-A13B-7836A45DDC0C}"/>
              </a:ext>
            </a:extLst>
          </p:cNvPr>
          <p:cNvCxnSpPr>
            <a:cxnSpLocks/>
          </p:cNvCxnSpPr>
          <p:nvPr/>
        </p:nvCxnSpPr>
        <p:spPr>
          <a:xfrm>
            <a:off x="5724128" y="1928333"/>
            <a:ext cx="263734" cy="56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29">
            <a:extLst>
              <a:ext uri="{FF2B5EF4-FFF2-40B4-BE49-F238E27FC236}">
                <a16:creationId xmlns:a16="http://schemas.microsoft.com/office/drawing/2014/main" xmlns="" id="{E53470EE-29C5-4E56-A8A9-5E21F876A7BD}"/>
              </a:ext>
            </a:extLst>
          </p:cNvPr>
          <p:cNvSpPr/>
          <p:nvPr/>
        </p:nvSpPr>
        <p:spPr>
          <a:xfrm>
            <a:off x="6044231" y="2634812"/>
            <a:ext cx="346188" cy="654141"/>
          </a:xfrm>
          <a:custGeom>
            <a:avLst/>
            <a:gdLst>
              <a:gd name="connsiteX0" fmla="*/ 0 w 232474"/>
              <a:gd name="connsiteY0" fmla="*/ 0 h 449450"/>
              <a:gd name="connsiteX1" fmla="*/ 198378 w 232474"/>
              <a:gd name="connsiteY1" fmla="*/ 241773 h 449450"/>
              <a:gd name="connsiteX2" fmla="*/ 232474 w 232474"/>
              <a:gd name="connsiteY2" fmla="*/ 449450 h 449450"/>
              <a:gd name="connsiteX0" fmla="*/ 0 w 232474"/>
              <a:gd name="connsiteY0" fmla="*/ 0 h 449450"/>
              <a:gd name="connsiteX1" fmla="*/ 83691 w 232474"/>
              <a:gd name="connsiteY1" fmla="*/ 220075 h 449450"/>
              <a:gd name="connsiteX2" fmla="*/ 232474 w 232474"/>
              <a:gd name="connsiteY2" fmla="*/ 449450 h 449450"/>
              <a:gd name="connsiteX0" fmla="*/ 0 w 241773"/>
              <a:gd name="connsiteY0" fmla="*/ 0 h 246466"/>
              <a:gd name="connsiteX1" fmla="*/ 83691 w 241773"/>
              <a:gd name="connsiteY1" fmla="*/ 220075 h 246466"/>
              <a:gd name="connsiteX2" fmla="*/ 241773 w 241773"/>
              <a:gd name="connsiteY2" fmla="*/ 223175 h 246466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22855"/>
              <a:gd name="connsiteY0" fmla="*/ 0 h 197950"/>
              <a:gd name="connsiteX1" fmla="*/ 71293 w 222855"/>
              <a:gd name="connsiteY1" fmla="*/ 130185 h 197950"/>
              <a:gd name="connsiteX2" fmla="*/ 222855 w 222855"/>
              <a:gd name="connsiteY2" fmla="*/ 197950 h 197950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6627"/>
              <a:gd name="connsiteX1" fmla="*/ 108005 w 245800"/>
              <a:gd name="connsiteY1" fmla="*/ 162109 h 206627"/>
              <a:gd name="connsiteX2" fmla="*/ 245800 w 245800"/>
              <a:gd name="connsiteY2" fmla="*/ 201781 h 206627"/>
              <a:gd name="connsiteX0" fmla="*/ 0 w 245800"/>
              <a:gd name="connsiteY0" fmla="*/ 0 h 201781"/>
              <a:gd name="connsiteX1" fmla="*/ 108005 w 245800"/>
              <a:gd name="connsiteY1" fmla="*/ 162109 h 201781"/>
              <a:gd name="connsiteX2" fmla="*/ 245800 w 245800"/>
              <a:gd name="connsiteY2" fmla="*/ 201781 h 201781"/>
              <a:gd name="connsiteX0" fmla="*/ 0 w 245800"/>
              <a:gd name="connsiteY0" fmla="*/ 0 h 202521"/>
              <a:gd name="connsiteX1" fmla="*/ 108005 w 245800"/>
              <a:gd name="connsiteY1" fmla="*/ 162109 h 202521"/>
              <a:gd name="connsiteX2" fmla="*/ 245800 w 245800"/>
              <a:gd name="connsiteY2" fmla="*/ 201781 h 202521"/>
              <a:gd name="connsiteX0" fmla="*/ 0 w 245800"/>
              <a:gd name="connsiteY0" fmla="*/ 0 h 201925"/>
              <a:gd name="connsiteX1" fmla="*/ 108005 w 245800"/>
              <a:gd name="connsiteY1" fmla="*/ 153170 h 201925"/>
              <a:gd name="connsiteX2" fmla="*/ 245800 w 245800"/>
              <a:gd name="connsiteY2" fmla="*/ 201781 h 201925"/>
              <a:gd name="connsiteX0" fmla="*/ 0 w 245800"/>
              <a:gd name="connsiteY0" fmla="*/ 0 h 202023"/>
              <a:gd name="connsiteX1" fmla="*/ 95768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521"/>
              <a:gd name="connsiteX1" fmla="*/ 106475 w 245800"/>
              <a:gd name="connsiteY1" fmla="*/ 162108 h 202521"/>
              <a:gd name="connsiteX2" fmla="*/ 245800 w 245800"/>
              <a:gd name="connsiteY2" fmla="*/ 201781 h 202521"/>
              <a:gd name="connsiteX0" fmla="*/ 0 w 245800"/>
              <a:gd name="connsiteY0" fmla="*/ 0 h 201881"/>
              <a:gd name="connsiteX1" fmla="*/ 106475 w 245800"/>
              <a:gd name="connsiteY1" fmla="*/ 162108 h 201881"/>
              <a:gd name="connsiteX2" fmla="*/ 245800 w 245800"/>
              <a:gd name="connsiteY2" fmla="*/ 201781 h 201881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18" h="198688">
                <a:moveTo>
                  <a:pt x="0" y="0"/>
                </a:moveTo>
                <a:cubicBezTo>
                  <a:pt x="69952" y="54782"/>
                  <a:pt x="93773" y="119833"/>
                  <a:pt x="112593" y="158915"/>
                </a:cubicBezTo>
                <a:cubicBezTo>
                  <a:pt x="132984" y="192960"/>
                  <a:pt x="184478" y="199632"/>
                  <a:pt x="251918" y="198588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30">
            <a:extLst>
              <a:ext uri="{FF2B5EF4-FFF2-40B4-BE49-F238E27FC236}">
                <a16:creationId xmlns:a16="http://schemas.microsoft.com/office/drawing/2014/main" xmlns="" id="{69573B94-C3C4-4DEE-9871-28DCD6C08E99}"/>
              </a:ext>
            </a:extLst>
          </p:cNvPr>
          <p:cNvCxnSpPr>
            <a:cxnSpLocks/>
          </p:cNvCxnSpPr>
          <p:nvPr/>
        </p:nvCxnSpPr>
        <p:spPr>
          <a:xfrm>
            <a:off x="6052726" y="1938991"/>
            <a:ext cx="104012" cy="913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0" kern="0" dirty="0" smtClean="0"/>
              <a:t>Cavity sputtering</a:t>
            </a:r>
            <a:endParaRPr lang="en-GB" sz="2000" b="0" kern="0" dirty="0"/>
          </a:p>
        </p:txBody>
      </p:sp>
    </p:spTree>
    <p:extLst>
      <p:ext uri="{BB962C8B-B14F-4D97-AF65-F5344CB8AC3E}">
        <p14:creationId xmlns:p14="http://schemas.microsoft.com/office/powerpoint/2010/main" val="17140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659877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</a:rPr>
              <a:t>Acknowledgement</a:t>
            </a:r>
            <a:endParaRPr lang="en-GB" sz="2800" dirty="0">
              <a:latin typeface="+mn-lt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49" y="1652400"/>
            <a:ext cx="1433672" cy="7552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72015"/>
            <a:ext cx="2804386" cy="87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hteck 6"/>
          <p:cNvSpPr/>
          <p:nvPr/>
        </p:nvSpPr>
        <p:spPr>
          <a:xfrm rot="20741323">
            <a:off x="370391" y="3645798"/>
            <a:ext cx="8023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 for your attention!</a:t>
            </a:r>
            <a:endParaRPr lang="en-GB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79" y="4288931"/>
            <a:ext cx="2633037" cy="1811083"/>
          </a:xfrm>
          <a:prstGeom prst="rect">
            <a:avLst/>
          </a:prstGeom>
        </p:spPr>
      </p:pic>
      <p:sp>
        <p:nvSpPr>
          <p:cNvPr id="19" name="Rectangle 15"/>
          <p:cNvSpPr/>
          <p:nvPr/>
        </p:nvSpPr>
        <p:spPr>
          <a:xfrm>
            <a:off x="250825" y="5638349"/>
            <a:ext cx="5247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+mj-lt"/>
              </a:rPr>
              <a:t>Funded by BMBF Project </a:t>
            </a:r>
            <a:r>
              <a:rPr lang="en-GB" sz="1200" dirty="0" smtClean="0">
                <a:latin typeface="+mj-lt"/>
              </a:rPr>
              <a:t>05H21RDRB1</a:t>
            </a:r>
            <a:r>
              <a:rPr lang="en-GB" sz="1200" dirty="0" smtClean="0">
                <a:solidFill>
                  <a:srgbClr val="000000"/>
                </a:solidFill>
                <a:latin typeface="+mj-lt"/>
              </a:rPr>
              <a:t> and the </a:t>
            </a:r>
            <a:r>
              <a:rPr lang="en-GB" sz="1200" dirty="0" smtClean="0">
                <a:latin typeface="+mj-lt"/>
              </a:rPr>
              <a:t>German Research Foundation (DFG) through grant GRK2128 (</a:t>
            </a:r>
            <a:r>
              <a:rPr lang="en-GB" sz="1200" dirty="0" err="1" smtClean="0">
                <a:latin typeface="+mj-lt"/>
              </a:rPr>
              <a:t>AccelencE</a:t>
            </a:r>
            <a:r>
              <a:rPr lang="en-GB" sz="1200" dirty="0" smtClean="0">
                <a:latin typeface="+mj-lt"/>
              </a:rPr>
              <a:t>)</a:t>
            </a:r>
            <a:endParaRPr lang="en-GB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251520" y="2623636"/>
            <a:ext cx="2036135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+mn-lt"/>
              </a:rPr>
              <a:t>Jürgen </a:t>
            </a:r>
            <a:r>
              <a:rPr lang="en-GB" sz="1400" dirty="0" err="1" smtClean="0">
                <a:latin typeface="+mn-lt"/>
              </a:rPr>
              <a:t>Schreeck</a:t>
            </a:r>
            <a:endParaRPr lang="en-GB" sz="14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400" dirty="0" smtClean="0">
                <a:latin typeface="+mn-lt"/>
              </a:rPr>
              <a:t>Nail </a:t>
            </a:r>
            <a:r>
              <a:rPr lang="en-GB" sz="1400" dirty="0" err="1" smtClean="0">
                <a:latin typeface="+mn-lt"/>
              </a:rPr>
              <a:t>Karabas</a:t>
            </a:r>
            <a:endParaRPr lang="en-GB" sz="14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400" dirty="0" smtClean="0">
                <a:latin typeface="+mn-lt"/>
              </a:rPr>
              <a:t>Stefan </a:t>
            </a:r>
            <a:r>
              <a:rPr lang="en-GB" sz="1400" dirty="0" err="1" smtClean="0">
                <a:latin typeface="+mn-lt"/>
              </a:rPr>
              <a:t>Petzold</a:t>
            </a:r>
            <a:endParaRPr lang="en-GB" sz="1400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1400" dirty="0" smtClean="0">
                <a:latin typeface="+mn-lt"/>
              </a:rPr>
              <a:t>Sara </a:t>
            </a:r>
            <a:r>
              <a:rPr lang="en-GB" sz="1400" dirty="0" err="1" smtClean="0">
                <a:latin typeface="+mn-lt"/>
              </a:rPr>
              <a:t>Amidi</a:t>
            </a:r>
            <a:endParaRPr lang="en-GB" sz="1400" dirty="0" smtClean="0">
              <a:latin typeface="+mn-lt"/>
            </a:endParaRPr>
          </a:p>
          <a:p>
            <a:pPr>
              <a:lnSpc>
                <a:spcPct val="120000"/>
              </a:lnSpc>
            </a:pPr>
            <a:endParaRPr lang="en-GB" sz="14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de-DE" sz="1400" dirty="0"/>
              <a:t>Sebastian </a:t>
            </a:r>
            <a:r>
              <a:rPr lang="de-DE" sz="1400" dirty="0" smtClean="0"/>
              <a:t>Bruns (</a:t>
            </a:r>
            <a:r>
              <a:rPr lang="de-DE" sz="1400" dirty="0" err="1" smtClean="0"/>
              <a:t>PhM</a:t>
            </a:r>
            <a:r>
              <a:rPr lang="de-DE" sz="1400" dirty="0" smtClean="0"/>
              <a:t>)</a:t>
            </a:r>
            <a:endParaRPr lang="en-GB" sz="1400" dirty="0">
              <a:latin typeface="+mn-lt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2697535" y="2655679"/>
            <a:ext cx="21624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>
                <a:latin typeface="+mn-lt"/>
              </a:rPr>
              <a:t>Norbert </a:t>
            </a:r>
            <a:r>
              <a:rPr lang="en-GB" sz="1400" dirty="0" err="1">
                <a:latin typeface="+mn-lt"/>
              </a:rPr>
              <a:t>Pietralla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/>
            </a:r>
            <a:br>
              <a:rPr lang="en-GB" sz="1400" dirty="0" smtClean="0">
                <a:latin typeface="+mn-lt"/>
              </a:rPr>
            </a:br>
            <a:r>
              <a:rPr lang="en-GB" sz="1400" dirty="0" smtClean="0">
                <a:latin typeface="+mn-lt"/>
              </a:rPr>
              <a:t>Michaela </a:t>
            </a:r>
            <a:r>
              <a:rPr lang="en-GB" sz="1400" dirty="0">
                <a:latin typeface="+mn-lt"/>
              </a:rPr>
              <a:t>Arnold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70" y="4720706"/>
            <a:ext cx="2225040" cy="4541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82" y="1519036"/>
            <a:ext cx="2396926" cy="126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58669"/>
            <a:ext cx="61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Possible superconducting </a:t>
            </a:r>
            <a:r>
              <a:rPr lang="en-GB" sz="2400" dirty="0">
                <a:latin typeface="+mn-lt"/>
              </a:rPr>
              <a:t>materials for </a:t>
            </a:r>
            <a:r>
              <a:rPr lang="en-GB" sz="2400" dirty="0" smtClean="0">
                <a:latin typeface="+mn-lt"/>
              </a:rPr>
              <a:t>RF cavities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64787"/>
              </p:ext>
            </p:extLst>
          </p:nvPr>
        </p:nvGraphicFramePr>
        <p:xfrm>
          <a:off x="172138" y="1497847"/>
          <a:ext cx="8839201" cy="4437107"/>
        </p:xfrm>
        <a:graphic>
          <a:graphicData uri="http://schemas.openxmlformats.org/drawingml/2006/table">
            <a:tbl>
              <a:tblPr/>
              <a:tblGrid>
                <a:gridCol w="1001843"/>
                <a:gridCol w="779488"/>
                <a:gridCol w="1009996"/>
                <a:gridCol w="794431"/>
                <a:gridCol w="1066453"/>
                <a:gridCol w="971787"/>
                <a:gridCol w="1088478"/>
                <a:gridCol w="1129823"/>
                <a:gridCol w="996902"/>
              </a:tblGrid>
              <a:tr h="890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Temp.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Normal-state 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μΩ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Field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Lower Critical field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Upper Critical field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Penetration depth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(0)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[nm]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[meV]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200-350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MgB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2.3/7.2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II- 2 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YBCO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0.01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d-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wave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Pnictides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0.5-0.9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47074" y="6006069"/>
            <a:ext cx="7161230" cy="2798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 smtClean="0">
                <a:latin typeface="+mn-lt"/>
              </a:rPr>
              <a:t>Whistler 2015, SRF Tutorial  - </a:t>
            </a:r>
            <a:r>
              <a:rPr lang="hu-HU" sz="1200" dirty="0" err="1" smtClean="0">
                <a:latin typeface="+mn-lt"/>
              </a:rPr>
              <a:t>Pushing</a:t>
            </a:r>
            <a:r>
              <a:rPr lang="hu-HU" sz="1200" dirty="0" smtClean="0">
                <a:latin typeface="+mn-lt"/>
              </a:rPr>
              <a:t> </a:t>
            </a:r>
            <a:r>
              <a:rPr lang="hu-HU" sz="1200" dirty="0" err="1" smtClean="0">
                <a:latin typeface="+mn-lt"/>
              </a:rPr>
              <a:t>Nb</a:t>
            </a:r>
            <a:r>
              <a:rPr lang="hu-HU" sz="1200" dirty="0" smtClean="0">
                <a:latin typeface="+mn-lt"/>
              </a:rPr>
              <a:t> Performance</a:t>
            </a:r>
            <a:r>
              <a:rPr lang="en-GB" sz="1200" dirty="0" smtClean="0">
                <a:latin typeface="+mn-lt"/>
              </a:rPr>
              <a:t> -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A.-M. Valente-Feliciano 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9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458669"/>
            <a:ext cx="619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Possible superconducting </a:t>
            </a:r>
            <a:r>
              <a:rPr lang="en-GB" sz="2400" dirty="0">
                <a:latin typeface="+mn-lt"/>
              </a:rPr>
              <a:t>materials for </a:t>
            </a:r>
            <a:r>
              <a:rPr lang="en-GB" sz="2400" dirty="0" smtClean="0">
                <a:latin typeface="+mn-lt"/>
              </a:rPr>
              <a:t>RF cavities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00303"/>
              </p:ext>
            </p:extLst>
          </p:nvPr>
        </p:nvGraphicFramePr>
        <p:xfrm>
          <a:off x="172138" y="1497847"/>
          <a:ext cx="8839201" cy="4437107"/>
        </p:xfrm>
        <a:graphic>
          <a:graphicData uri="http://schemas.openxmlformats.org/drawingml/2006/table">
            <a:tbl>
              <a:tblPr/>
              <a:tblGrid>
                <a:gridCol w="1001843"/>
                <a:gridCol w="779488"/>
                <a:gridCol w="1009996"/>
                <a:gridCol w="794431"/>
                <a:gridCol w="1066453"/>
                <a:gridCol w="971787"/>
                <a:gridCol w="1088478"/>
                <a:gridCol w="1129823"/>
                <a:gridCol w="996902"/>
              </a:tblGrid>
              <a:tr h="890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Temp.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Normal-state resistivity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μΩ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Critical</a:t>
                      </a:r>
                    </a:p>
                    <a:p>
                      <a:pPr algn="ctr"/>
                      <a:r>
                        <a:rPr lang="en-US" sz="1200" b="0" dirty="0" smtClean="0">
                          <a:latin typeface="+mn-lt"/>
                        </a:rPr>
                        <a:t>Field</a:t>
                      </a:r>
                    </a:p>
                    <a:p>
                      <a:pPr algn="ctr"/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Lower Critical field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Upper Critical field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(0)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 smtClean="0">
                          <a:latin typeface="+mn-lt"/>
                        </a:rPr>
                        <a:t>Penetration depth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(0)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[nm]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  <a:sym typeface="Symbol" pitchFamily="18" charset="2"/>
                        </a:rPr>
                        <a:t>[meV]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200-350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NbTiN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B1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Nb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Mo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II, 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MgB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3.5-60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2.3/7.2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II- 2 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YBCO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93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1.4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0.01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</a:rPr>
                        <a:t>150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d-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Arial" pitchFamily="34" charset="0"/>
                          <a:cs typeface="Times New Roman" pitchFamily="18" charset="0"/>
                        </a:rPr>
                        <a:t>wave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Pnictides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0.5-0.9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47074" y="6006069"/>
            <a:ext cx="7161230" cy="2798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 smtClean="0">
                <a:latin typeface="+mn-lt"/>
              </a:rPr>
              <a:t>Whistler 2015, SRF Tutorial  - </a:t>
            </a:r>
            <a:r>
              <a:rPr lang="hu-HU" sz="1200" dirty="0" err="1" smtClean="0">
                <a:latin typeface="+mn-lt"/>
              </a:rPr>
              <a:t>Pushing</a:t>
            </a:r>
            <a:r>
              <a:rPr lang="hu-HU" sz="1200" dirty="0" smtClean="0">
                <a:latin typeface="+mn-lt"/>
              </a:rPr>
              <a:t> </a:t>
            </a:r>
            <a:r>
              <a:rPr lang="hu-HU" sz="1200" dirty="0" err="1" smtClean="0">
                <a:latin typeface="+mn-lt"/>
              </a:rPr>
              <a:t>Nb</a:t>
            </a:r>
            <a:r>
              <a:rPr lang="hu-HU" sz="1200" dirty="0" smtClean="0">
                <a:latin typeface="+mn-lt"/>
              </a:rPr>
              <a:t> Performance</a:t>
            </a:r>
            <a:r>
              <a:rPr lang="en-GB" sz="1200" dirty="0" smtClean="0">
                <a:latin typeface="+mn-lt"/>
              </a:rPr>
              <a:t> - 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A.-M. Valente-Feliciano </a:t>
            </a:r>
          </a:p>
          <a:p>
            <a:pPr>
              <a:defRPr/>
            </a:pP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9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+mn-lt"/>
              </a:rPr>
              <a:t>Nb</a:t>
            </a:r>
            <a:r>
              <a:rPr lang="en-GB" sz="2400" dirty="0">
                <a:latin typeface="+mn-lt"/>
              </a:rPr>
              <a:t>-Sn phase diagram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45C0DDE9-8F37-49A5-A395-22FE18CF89D6}"/>
              </a:ext>
            </a:extLst>
          </p:cNvPr>
          <p:cNvSpPr txBox="1"/>
          <p:nvPr/>
        </p:nvSpPr>
        <p:spPr>
          <a:xfrm>
            <a:off x="236017" y="6000546"/>
            <a:ext cx="858784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Charlesworth JP,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Macphail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Madsen PE. Experimental work on the niobium-tin constitution diagram and related studies. Journal of Materials Science. 1970 Jul 1;5(7):580-603.</a:t>
            </a:r>
          </a:p>
        </p:txBody>
      </p:sp>
      <p:grpSp>
        <p:nvGrpSpPr>
          <p:cNvPr id="5" name="Group 86">
            <a:extLst>
              <a:ext uri="{FF2B5EF4-FFF2-40B4-BE49-F238E27FC236}">
                <a16:creationId xmlns="" xmlns:a16="http://schemas.microsoft.com/office/drawing/2014/main" id="{48D8FE2A-6ADB-4028-934D-5F0C40242E31}"/>
              </a:ext>
            </a:extLst>
          </p:cNvPr>
          <p:cNvGrpSpPr>
            <a:grpSpLocks/>
          </p:cNvGrpSpPr>
          <p:nvPr/>
        </p:nvGrpSpPr>
        <p:grpSpPr bwMode="auto">
          <a:xfrm>
            <a:off x="1255631" y="1556791"/>
            <a:ext cx="6124681" cy="4426880"/>
            <a:chOff x="4024237" y="1236903"/>
            <a:chExt cx="9747036" cy="7761003"/>
          </a:xfrm>
        </p:grpSpPr>
        <p:pic>
          <p:nvPicPr>
            <p:cNvPr id="6" name="Picture 87">
              <a:extLst>
                <a:ext uri="{FF2B5EF4-FFF2-40B4-BE49-F238E27FC236}">
                  <a16:creationId xmlns="" xmlns:a16="http://schemas.microsoft.com/office/drawing/2014/main" id="{ABE7E992-99ED-4262-B340-9F59CC5DF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237" y="1236903"/>
              <a:ext cx="9747036" cy="776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6">
              <a:extLst>
                <a:ext uri="{FF2B5EF4-FFF2-40B4-BE49-F238E27FC236}">
                  <a16:creationId xmlns="" xmlns:a16="http://schemas.microsoft.com/office/drawing/2014/main" id="{828B688F-4473-4C90-9198-857F8DB78ECC}"/>
                </a:ext>
              </a:extLst>
            </p:cNvPr>
            <p:cNvSpPr/>
            <p:nvPr/>
          </p:nvSpPr>
          <p:spPr>
            <a:xfrm>
              <a:off x="6582037" y="2379372"/>
              <a:ext cx="711222" cy="5910335"/>
            </a:xfrm>
            <a:custGeom>
              <a:avLst/>
              <a:gdLst>
                <a:gd name="connsiteX0" fmla="*/ 0 w 427205"/>
                <a:gd name="connsiteY0" fmla="*/ 0 h 2733954"/>
                <a:gd name="connsiteX1" fmla="*/ 427205 w 427205"/>
                <a:gd name="connsiteY1" fmla="*/ 0 h 2733954"/>
                <a:gd name="connsiteX2" fmla="*/ 427205 w 427205"/>
                <a:gd name="connsiteY2" fmla="*/ 2733954 h 2733954"/>
                <a:gd name="connsiteX3" fmla="*/ 0 w 427205"/>
                <a:gd name="connsiteY3" fmla="*/ 2733954 h 2733954"/>
                <a:gd name="connsiteX4" fmla="*/ 0 w 427205"/>
                <a:gd name="connsiteY4" fmla="*/ 0 h 2733954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0 w 427205"/>
                <a:gd name="connsiteY0" fmla="*/ 0 h 3605491"/>
                <a:gd name="connsiteX1" fmla="*/ 427205 w 427205"/>
                <a:gd name="connsiteY1" fmla="*/ 871537 h 3605491"/>
                <a:gd name="connsiteX2" fmla="*/ 427205 w 427205"/>
                <a:gd name="connsiteY2" fmla="*/ 3605491 h 3605491"/>
                <a:gd name="connsiteX3" fmla="*/ 0 w 427205"/>
                <a:gd name="connsiteY3" fmla="*/ 3605491 h 3605491"/>
                <a:gd name="connsiteX4" fmla="*/ 0 w 427205"/>
                <a:gd name="connsiteY4" fmla="*/ 0 h 3605491"/>
                <a:gd name="connsiteX0" fmla="*/ 28575 w 427205"/>
                <a:gd name="connsiteY0" fmla="*/ 0 h 3476904"/>
                <a:gd name="connsiteX1" fmla="*/ 427205 w 427205"/>
                <a:gd name="connsiteY1" fmla="*/ 742950 h 3476904"/>
                <a:gd name="connsiteX2" fmla="*/ 427205 w 427205"/>
                <a:gd name="connsiteY2" fmla="*/ 3476904 h 3476904"/>
                <a:gd name="connsiteX3" fmla="*/ 0 w 427205"/>
                <a:gd name="connsiteY3" fmla="*/ 3476904 h 3476904"/>
                <a:gd name="connsiteX4" fmla="*/ 28575 w 427205"/>
                <a:gd name="connsiteY4" fmla="*/ 0 h 3476904"/>
                <a:gd name="connsiteX0" fmla="*/ 28575 w 427205"/>
                <a:gd name="connsiteY0" fmla="*/ 207136 h 3684040"/>
                <a:gd name="connsiteX1" fmla="*/ 184008 w 427205"/>
                <a:gd name="connsiteY1" fmla="*/ 446228 h 3684040"/>
                <a:gd name="connsiteX2" fmla="*/ 427205 w 427205"/>
                <a:gd name="connsiteY2" fmla="*/ 950086 h 3684040"/>
                <a:gd name="connsiteX3" fmla="*/ 427205 w 427205"/>
                <a:gd name="connsiteY3" fmla="*/ 3684040 h 3684040"/>
                <a:gd name="connsiteX4" fmla="*/ 0 w 427205"/>
                <a:gd name="connsiteY4" fmla="*/ 3684040 h 3684040"/>
                <a:gd name="connsiteX5" fmla="*/ 28575 w 427205"/>
                <a:gd name="connsiteY5" fmla="*/ 207136 h 3684040"/>
                <a:gd name="connsiteX0" fmla="*/ 28575 w 427205"/>
                <a:gd name="connsiteY0" fmla="*/ 228660 h 3705564"/>
                <a:gd name="connsiteX1" fmla="*/ 241158 w 427205"/>
                <a:gd name="connsiteY1" fmla="*/ 367739 h 3705564"/>
                <a:gd name="connsiteX2" fmla="*/ 427205 w 427205"/>
                <a:gd name="connsiteY2" fmla="*/ 971610 h 3705564"/>
                <a:gd name="connsiteX3" fmla="*/ 427205 w 427205"/>
                <a:gd name="connsiteY3" fmla="*/ 3705564 h 3705564"/>
                <a:gd name="connsiteX4" fmla="*/ 0 w 427205"/>
                <a:gd name="connsiteY4" fmla="*/ 3705564 h 3705564"/>
                <a:gd name="connsiteX5" fmla="*/ 28575 w 427205"/>
                <a:gd name="connsiteY5" fmla="*/ 228660 h 3705564"/>
                <a:gd name="connsiteX0" fmla="*/ 28575 w 427205"/>
                <a:gd name="connsiteY0" fmla="*/ 192774 h 3669678"/>
                <a:gd name="connsiteX1" fmla="*/ 241158 w 427205"/>
                <a:gd name="connsiteY1" fmla="*/ 331853 h 3669678"/>
                <a:gd name="connsiteX2" fmla="*/ 427205 w 427205"/>
                <a:gd name="connsiteY2" fmla="*/ 935724 h 3669678"/>
                <a:gd name="connsiteX3" fmla="*/ 427205 w 427205"/>
                <a:gd name="connsiteY3" fmla="*/ 3669678 h 3669678"/>
                <a:gd name="connsiteX4" fmla="*/ 0 w 427205"/>
                <a:gd name="connsiteY4" fmla="*/ 3669678 h 3669678"/>
                <a:gd name="connsiteX5" fmla="*/ 28575 w 427205"/>
                <a:gd name="connsiteY5" fmla="*/ 192774 h 3669678"/>
                <a:gd name="connsiteX0" fmla="*/ 14288 w 427205"/>
                <a:gd name="connsiteY0" fmla="*/ 221489 h 3555518"/>
                <a:gd name="connsiteX1" fmla="*/ 241158 w 427205"/>
                <a:gd name="connsiteY1" fmla="*/ 217693 h 3555518"/>
                <a:gd name="connsiteX2" fmla="*/ 427205 w 427205"/>
                <a:gd name="connsiteY2" fmla="*/ 821564 h 3555518"/>
                <a:gd name="connsiteX3" fmla="*/ 427205 w 427205"/>
                <a:gd name="connsiteY3" fmla="*/ 3555518 h 3555518"/>
                <a:gd name="connsiteX4" fmla="*/ 0 w 427205"/>
                <a:gd name="connsiteY4" fmla="*/ 3555518 h 3555518"/>
                <a:gd name="connsiteX5" fmla="*/ 14288 w 427205"/>
                <a:gd name="connsiteY5" fmla="*/ 221489 h 3555518"/>
                <a:gd name="connsiteX0" fmla="*/ 625 w 442466"/>
                <a:gd name="connsiteY0" fmla="*/ 221489 h 3555518"/>
                <a:gd name="connsiteX1" fmla="*/ 256419 w 442466"/>
                <a:gd name="connsiteY1" fmla="*/ 217693 h 3555518"/>
                <a:gd name="connsiteX2" fmla="*/ 442466 w 442466"/>
                <a:gd name="connsiteY2" fmla="*/ 821564 h 3555518"/>
                <a:gd name="connsiteX3" fmla="*/ 442466 w 442466"/>
                <a:gd name="connsiteY3" fmla="*/ 3555518 h 3555518"/>
                <a:gd name="connsiteX4" fmla="*/ 15261 w 442466"/>
                <a:gd name="connsiteY4" fmla="*/ 3555518 h 3555518"/>
                <a:gd name="connsiteX5" fmla="*/ 625 w 442466"/>
                <a:gd name="connsiteY5" fmla="*/ 221489 h 3555518"/>
                <a:gd name="connsiteX0" fmla="*/ 7056 w 448897"/>
                <a:gd name="connsiteY0" fmla="*/ 221489 h 3570356"/>
                <a:gd name="connsiteX1" fmla="*/ 262850 w 448897"/>
                <a:gd name="connsiteY1" fmla="*/ 217693 h 3570356"/>
                <a:gd name="connsiteX2" fmla="*/ 448897 w 448897"/>
                <a:gd name="connsiteY2" fmla="*/ 821564 h 3570356"/>
                <a:gd name="connsiteX3" fmla="*/ 448897 w 448897"/>
                <a:gd name="connsiteY3" fmla="*/ 3555518 h 3570356"/>
                <a:gd name="connsiteX4" fmla="*/ 0 w 448897"/>
                <a:gd name="connsiteY4" fmla="*/ 3570356 h 3570356"/>
                <a:gd name="connsiteX5" fmla="*/ 7056 w 448897"/>
                <a:gd name="connsiteY5" fmla="*/ 221489 h 3570356"/>
                <a:gd name="connsiteX0" fmla="*/ 7056 w 470590"/>
                <a:gd name="connsiteY0" fmla="*/ 221489 h 3577775"/>
                <a:gd name="connsiteX1" fmla="*/ 262850 w 470590"/>
                <a:gd name="connsiteY1" fmla="*/ 217693 h 3577775"/>
                <a:gd name="connsiteX2" fmla="*/ 448897 w 470590"/>
                <a:gd name="connsiteY2" fmla="*/ 821564 h 3577775"/>
                <a:gd name="connsiteX3" fmla="*/ 470590 w 470590"/>
                <a:gd name="connsiteY3" fmla="*/ 3577775 h 3577775"/>
                <a:gd name="connsiteX4" fmla="*/ 0 w 470590"/>
                <a:gd name="connsiteY4" fmla="*/ 3570356 h 3577775"/>
                <a:gd name="connsiteX5" fmla="*/ 7056 w 470590"/>
                <a:gd name="connsiteY5" fmla="*/ 221489 h 3577775"/>
                <a:gd name="connsiteX0" fmla="*/ 7056 w 470590"/>
                <a:gd name="connsiteY0" fmla="*/ 307410 h 3663696"/>
                <a:gd name="connsiteX1" fmla="*/ 60386 w 470590"/>
                <a:gd name="connsiteY1" fmla="*/ 36539 h 3663696"/>
                <a:gd name="connsiteX2" fmla="*/ 448897 w 470590"/>
                <a:gd name="connsiteY2" fmla="*/ 907485 h 3663696"/>
                <a:gd name="connsiteX3" fmla="*/ 470590 w 470590"/>
                <a:gd name="connsiteY3" fmla="*/ 3663696 h 3663696"/>
                <a:gd name="connsiteX4" fmla="*/ 0 w 470590"/>
                <a:gd name="connsiteY4" fmla="*/ 3656277 h 3663696"/>
                <a:gd name="connsiteX5" fmla="*/ 7056 w 470590"/>
                <a:gd name="connsiteY5" fmla="*/ 307410 h 3663696"/>
                <a:gd name="connsiteX0" fmla="*/ 7056 w 470590"/>
                <a:gd name="connsiteY0" fmla="*/ 307410 h 3663696"/>
                <a:gd name="connsiteX1" fmla="*/ 60386 w 470590"/>
                <a:gd name="connsiteY1" fmla="*/ 36539 h 3663696"/>
                <a:gd name="connsiteX2" fmla="*/ 448897 w 470590"/>
                <a:gd name="connsiteY2" fmla="*/ 907485 h 3663696"/>
                <a:gd name="connsiteX3" fmla="*/ 470590 w 470590"/>
                <a:gd name="connsiteY3" fmla="*/ 3663696 h 3663696"/>
                <a:gd name="connsiteX4" fmla="*/ 0 w 470590"/>
                <a:gd name="connsiteY4" fmla="*/ 3656277 h 3663696"/>
                <a:gd name="connsiteX5" fmla="*/ 7056 w 470590"/>
                <a:gd name="connsiteY5" fmla="*/ 307410 h 3663696"/>
                <a:gd name="connsiteX0" fmla="*/ 7056 w 470590"/>
                <a:gd name="connsiteY0" fmla="*/ 289926 h 3646212"/>
                <a:gd name="connsiteX1" fmla="*/ 60386 w 470590"/>
                <a:gd name="connsiteY1" fmla="*/ 19055 h 3646212"/>
                <a:gd name="connsiteX2" fmla="*/ 448897 w 470590"/>
                <a:gd name="connsiteY2" fmla="*/ 890001 h 3646212"/>
                <a:gd name="connsiteX3" fmla="*/ 470590 w 470590"/>
                <a:gd name="connsiteY3" fmla="*/ 3646212 h 3646212"/>
                <a:gd name="connsiteX4" fmla="*/ 0 w 470590"/>
                <a:gd name="connsiteY4" fmla="*/ 3638793 h 3646212"/>
                <a:gd name="connsiteX5" fmla="*/ 7056 w 470590"/>
                <a:gd name="connsiteY5" fmla="*/ 289926 h 3646212"/>
                <a:gd name="connsiteX0" fmla="*/ 7056 w 470590"/>
                <a:gd name="connsiteY0" fmla="*/ 365236 h 3721522"/>
                <a:gd name="connsiteX1" fmla="*/ 60386 w 470590"/>
                <a:gd name="connsiteY1" fmla="*/ 0 h 3721522"/>
                <a:gd name="connsiteX2" fmla="*/ 448897 w 470590"/>
                <a:gd name="connsiteY2" fmla="*/ 965311 h 3721522"/>
                <a:gd name="connsiteX3" fmla="*/ 470590 w 470590"/>
                <a:gd name="connsiteY3" fmla="*/ 3721522 h 3721522"/>
                <a:gd name="connsiteX4" fmla="*/ 0 w 470590"/>
                <a:gd name="connsiteY4" fmla="*/ 3714103 h 3721522"/>
                <a:gd name="connsiteX5" fmla="*/ 7056 w 470590"/>
                <a:gd name="connsiteY5" fmla="*/ 365236 h 3721522"/>
                <a:gd name="connsiteX0" fmla="*/ 7056 w 470590"/>
                <a:gd name="connsiteY0" fmla="*/ 365236 h 3721522"/>
                <a:gd name="connsiteX1" fmla="*/ 60386 w 470590"/>
                <a:gd name="connsiteY1" fmla="*/ 0 h 3721522"/>
                <a:gd name="connsiteX2" fmla="*/ 422219 w 470590"/>
                <a:gd name="connsiteY2" fmla="*/ 954826 h 3721522"/>
                <a:gd name="connsiteX3" fmla="*/ 470590 w 470590"/>
                <a:gd name="connsiteY3" fmla="*/ 3721522 h 3721522"/>
                <a:gd name="connsiteX4" fmla="*/ 0 w 470590"/>
                <a:gd name="connsiteY4" fmla="*/ 3714103 h 3721522"/>
                <a:gd name="connsiteX5" fmla="*/ 7056 w 470590"/>
                <a:gd name="connsiteY5" fmla="*/ 365236 h 3721522"/>
                <a:gd name="connsiteX0" fmla="*/ 7056 w 435020"/>
                <a:gd name="connsiteY0" fmla="*/ 365236 h 3714103"/>
                <a:gd name="connsiteX1" fmla="*/ 60386 w 435020"/>
                <a:gd name="connsiteY1" fmla="*/ 0 h 3714103"/>
                <a:gd name="connsiteX2" fmla="*/ 422219 w 435020"/>
                <a:gd name="connsiteY2" fmla="*/ 954826 h 3714103"/>
                <a:gd name="connsiteX3" fmla="*/ 435020 w 435020"/>
                <a:gd name="connsiteY3" fmla="*/ 3711037 h 3714103"/>
                <a:gd name="connsiteX4" fmla="*/ 0 w 435020"/>
                <a:gd name="connsiteY4" fmla="*/ 3714103 h 3714103"/>
                <a:gd name="connsiteX5" fmla="*/ 7056 w 435020"/>
                <a:gd name="connsiteY5" fmla="*/ 365236 h 3714103"/>
                <a:gd name="connsiteX0" fmla="*/ 731 w 428695"/>
                <a:gd name="connsiteY0" fmla="*/ 365236 h 3711037"/>
                <a:gd name="connsiteX1" fmla="*/ 54061 w 428695"/>
                <a:gd name="connsiteY1" fmla="*/ 0 h 3711037"/>
                <a:gd name="connsiteX2" fmla="*/ 415894 w 428695"/>
                <a:gd name="connsiteY2" fmla="*/ 954826 h 3711037"/>
                <a:gd name="connsiteX3" fmla="*/ 428695 w 428695"/>
                <a:gd name="connsiteY3" fmla="*/ 3711037 h 3711037"/>
                <a:gd name="connsiteX4" fmla="*/ 11460 w 428695"/>
                <a:gd name="connsiteY4" fmla="*/ 3682648 h 3711037"/>
                <a:gd name="connsiteX5" fmla="*/ 731 w 428695"/>
                <a:gd name="connsiteY5" fmla="*/ 365236 h 3711037"/>
                <a:gd name="connsiteX0" fmla="*/ 15949 w 417235"/>
                <a:gd name="connsiteY0" fmla="*/ 365236 h 3711037"/>
                <a:gd name="connsiteX1" fmla="*/ 42601 w 417235"/>
                <a:gd name="connsiteY1" fmla="*/ 0 h 3711037"/>
                <a:gd name="connsiteX2" fmla="*/ 404434 w 417235"/>
                <a:gd name="connsiteY2" fmla="*/ 954826 h 3711037"/>
                <a:gd name="connsiteX3" fmla="*/ 417235 w 417235"/>
                <a:gd name="connsiteY3" fmla="*/ 3711037 h 3711037"/>
                <a:gd name="connsiteX4" fmla="*/ 0 w 417235"/>
                <a:gd name="connsiteY4" fmla="*/ 3682648 h 3711037"/>
                <a:gd name="connsiteX5" fmla="*/ 15949 w 417235"/>
                <a:gd name="connsiteY5" fmla="*/ 365236 h 3711037"/>
                <a:gd name="connsiteX0" fmla="*/ 15949 w 417235"/>
                <a:gd name="connsiteY0" fmla="*/ 365236 h 3711037"/>
                <a:gd name="connsiteX1" fmla="*/ 42601 w 417235"/>
                <a:gd name="connsiteY1" fmla="*/ 0 h 3711037"/>
                <a:gd name="connsiteX2" fmla="*/ 404434 w 417235"/>
                <a:gd name="connsiteY2" fmla="*/ 954826 h 3711037"/>
                <a:gd name="connsiteX3" fmla="*/ 417235 w 417235"/>
                <a:gd name="connsiteY3" fmla="*/ 3711037 h 3711037"/>
                <a:gd name="connsiteX4" fmla="*/ 0 w 417235"/>
                <a:gd name="connsiteY4" fmla="*/ 3682648 h 3711037"/>
                <a:gd name="connsiteX5" fmla="*/ 15949 w 417235"/>
                <a:gd name="connsiteY5" fmla="*/ 365236 h 3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235" h="3711037">
                  <a:moveTo>
                    <a:pt x="15949" y="365236"/>
                  </a:moveTo>
                  <a:cubicBezTo>
                    <a:pt x="48998" y="-167256"/>
                    <a:pt x="33836" y="128132"/>
                    <a:pt x="42601" y="0"/>
                  </a:cubicBezTo>
                  <a:cubicBezTo>
                    <a:pt x="145194" y="123826"/>
                    <a:pt x="401854" y="359425"/>
                    <a:pt x="404434" y="954826"/>
                  </a:cubicBezTo>
                  <a:lnTo>
                    <a:pt x="417235" y="3711037"/>
                  </a:lnTo>
                  <a:lnTo>
                    <a:pt x="0" y="3682648"/>
                  </a:lnTo>
                  <a:cubicBezTo>
                    <a:pt x="4763" y="2571305"/>
                    <a:pt x="11186" y="1476579"/>
                    <a:pt x="15949" y="365236"/>
                  </a:cubicBezTo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480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n-lt"/>
              </a:rPr>
              <a:t>Challenge: </a:t>
            </a:r>
            <a:r>
              <a:rPr lang="en-GB" sz="2400" dirty="0" err="1">
                <a:latin typeface="+mn-lt"/>
              </a:rPr>
              <a:t>Vapor</a:t>
            </a:r>
            <a:r>
              <a:rPr lang="en-GB" sz="2400" dirty="0">
                <a:latin typeface="+mn-lt"/>
              </a:rPr>
              <a:t>-pressure of Sn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70" y="2132856"/>
            <a:ext cx="3888432" cy="36206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5" y="2191597"/>
            <a:ext cx="4716016" cy="35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Process</a:t>
            </a:r>
            <a:r>
              <a:rPr lang="de-DE" sz="2400" dirty="0"/>
              <a:t> </a:t>
            </a:r>
            <a:r>
              <a:rPr lang="de-DE" sz="2400" dirty="0" err="1"/>
              <a:t>routes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thermal Nb</a:t>
            </a:r>
            <a:r>
              <a:rPr lang="de-DE" sz="2400" baseline="-25000" dirty="0"/>
              <a:t>3</a:t>
            </a:r>
            <a:r>
              <a:rPr lang="de-DE" sz="2400" dirty="0"/>
              <a:t>Sn </a:t>
            </a:r>
            <a:r>
              <a:rPr lang="de-DE" sz="2400" dirty="0" err="1"/>
              <a:t>synthesis</a:t>
            </a:r>
            <a:endParaRPr lang="en-GB" sz="24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439668" y="2199611"/>
            <a:ext cx="2093307" cy="976816"/>
            <a:chOff x="2361987" y="22061614"/>
            <a:chExt cx="2693734" cy="1360593"/>
          </a:xfrm>
        </p:grpSpPr>
        <p:sp>
          <p:nvSpPr>
            <p:cNvPr id="35" name="Rechteck 34"/>
            <p:cNvSpPr/>
            <p:nvPr/>
          </p:nvSpPr>
          <p:spPr>
            <a:xfrm>
              <a:off x="2362761" y="22945393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362761" y="22718174"/>
              <a:ext cx="1527369" cy="247115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362761" y="22503819"/>
              <a:ext cx="1527369" cy="247115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362828" y="22275969"/>
              <a:ext cx="1527369" cy="247115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2361987" y="22061614"/>
              <a:ext cx="1527369" cy="247115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40" name="Textfeld 42"/>
            <p:cNvSpPr txBox="1"/>
            <p:nvPr/>
          </p:nvSpPr>
          <p:spPr>
            <a:xfrm>
              <a:off x="2556381" y="22907769"/>
              <a:ext cx="1393348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41" name="Textfeld 44"/>
            <p:cNvSpPr txBox="1"/>
            <p:nvPr/>
          </p:nvSpPr>
          <p:spPr>
            <a:xfrm>
              <a:off x="2609643" y="22257859"/>
              <a:ext cx="2446078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Nb</a:t>
              </a:r>
              <a:r>
                <a:rPr lang="de-DE" baseline="-25000" dirty="0"/>
                <a:t>3</a:t>
              </a:r>
              <a:r>
                <a:rPr lang="de-DE" dirty="0"/>
                <a:t>Sn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389657" y="3629720"/>
            <a:ext cx="1277952" cy="938825"/>
            <a:chOff x="2345417" y="24942271"/>
            <a:chExt cx="1644507" cy="1307677"/>
          </a:xfrm>
        </p:grpSpPr>
        <p:sp>
          <p:nvSpPr>
            <p:cNvPr id="28" name="Rechteck 27"/>
            <p:cNvSpPr/>
            <p:nvPr/>
          </p:nvSpPr>
          <p:spPr>
            <a:xfrm>
              <a:off x="2353101" y="25805895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353101" y="25578676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353101" y="25364321"/>
              <a:ext cx="1527369" cy="247115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FF696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353168" y="25136471"/>
              <a:ext cx="1527369" cy="247115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FF696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345417" y="24942271"/>
              <a:ext cx="1538255" cy="227088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FF696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33" name="Textfeld 35"/>
            <p:cNvSpPr txBox="1"/>
            <p:nvPr/>
          </p:nvSpPr>
          <p:spPr>
            <a:xfrm>
              <a:off x="2596577" y="25735510"/>
              <a:ext cx="1393347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34" name="Textfeld 36"/>
            <p:cNvSpPr txBox="1"/>
            <p:nvPr/>
          </p:nvSpPr>
          <p:spPr>
            <a:xfrm>
              <a:off x="2620270" y="25212374"/>
              <a:ext cx="1288123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Sn</a:t>
              </a:r>
              <a:endParaRPr lang="de-DE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402797" y="4936615"/>
            <a:ext cx="1281799" cy="1058427"/>
            <a:chOff x="2334206" y="27124831"/>
            <a:chExt cx="1649458" cy="1474268"/>
          </a:xfrm>
        </p:grpSpPr>
        <p:sp>
          <p:nvSpPr>
            <p:cNvPr id="18" name="Rechteck 17"/>
            <p:cNvSpPr/>
            <p:nvPr/>
          </p:nvSpPr>
          <p:spPr>
            <a:xfrm>
              <a:off x="2334206" y="28139359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334206" y="27912140"/>
              <a:ext cx="1527369" cy="247115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FF696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334206" y="27697785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334273" y="27469935"/>
              <a:ext cx="1527369" cy="247115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FF6969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343061" y="27229568"/>
              <a:ext cx="1527369" cy="2471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3" name="Textfeld 25"/>
            <p:cNvSpPr txBox="1"/>
            <p:nvPr/>
          </p:nvSpPr>
          <p:spPr>
            <a:xfrm>
              <a:off x="2560189" y="28084662"/>
              <a:ext cx="1393348" cy="514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24" name="Textfeld 26"/>
            <p:cNvSpPr txBox="1"/>
            <p:nvPr/>
          </p:nvSpPr>
          <p:spPr>
            <a:xfrm>
              <a:off x="2583975" y="27382408"/>
              <a:ext cx="1288122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Sn</a:t>
              </a:r>
              <a:endParaRPr lang="de-DE" dirty="0"/>
            </a:p>
          </p:txBody>
        </p:sp>
        <p:sp>
          <p:nvSpPr>
            <p:cNvPr id="25" name="Textfeld 27"/>
            <p:cNvSpPr txBox="1"/>
            <p:nvPr/>
          </p:nvSpPr>
          <p:spPr>
            <a:xfrm>
              <a:off x="2551401" y="27644017"/>
              <a:ext cx="1393348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26" name="Textfeld 28"/>
            <p:cNvSpPr txBox="1"/>
            <p:nvPr/>
          </p:nvSpPr>
          <p:spPr>
            <a:xfrm>
              <a:off x="2551401" y="27869701"/>
              <a:ext cx="1288122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Sn</a:t>
              </a:r>
              <a:endParaRPr lang="de-DE" dirty="0"/>
            </a:p>
          </p:txBody>
        </p:sp>
        <p:sp>
          <p:nvSpPr>
            <p:cNvPr id="27" name="Textfeld 29"/>
            <p:cNvSpPr txBox="1"/>
            <p:nvPr/>
          </p:nvSpPr>
          <p:spPr>
            <a:xfrm>
              <a:off x="2590316" y="27124831"/>
              <a:ext cx="1393348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</p:grpSp>
      <p:sp>
        <p:nvSpPr>
          <p:cNvPr id="8" name="Pfeil nach rechts 7"/>
          <p:cNvSpPr/>
          <p:nvPr/>
        </p:nvSpPr>
        <p:spPr>
          <a:xfrm>
            <a:off x="3212163" y="3519693"/>
            <a:ext cx="2892232" cy="772859"/>
          </a:xfrm>
          <a:prstGeom prst="rightArrow">
            <a:avLst/>
          </a:prstGeom>
          <a:gradFill>
            <a:gsLst>
              <a:gs pos="99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2000">
                <a:srgbClr val="FF0000">
                  <a:alpha val="70000"/>
                  <a:lumMod val="100000"/>
                </a:srgbClr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>
                <a:solidFill>
                  <a:schemeClr val="tx1"/>
                </a:solidFill>
              </a:rPr>
              <a:t>800 – 1200 °C</a:t>
            </a:r>
          </a:p>
        </p:txBody>
      </p:sp>
      <p:sp>
        <p:nvSpPr>
          <p:cNvPr id="9" name="Textfeld 11"/>
          <p:cNvSpPr txBox="1"/>
          <p:nvPr/>
        </p:nvSpPr>
        <p:spPr>
          <a:xfrm>
            <a:off x="3827802" y="327193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+ 3 – 24 h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904033" y="3683249"/>
            <a:ext cx="1251386" cy="940516"/>
            <a:chOff x="10476536" y="24224194"/>
            <a:chExt cx="1610322" cy="1310034"/>
          </a:xfrm>
        </p:grpSpPr>
        <p:sp>
          <p:nvSpPr>
            <p:cNvPr id="11" name="Rechteck 10"/>
            <p:cNvSpPr/>
            <p:nvPr/>
          </p:nvSpPr>
          <p:spPr>
            <a:xfrm>
              <a:off x="10476536" y="25118551"/>
              <a:ext cx="1552538" cy="2392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0476536" y="24891332"/>
              <a:ext cx="1552538" cy="239226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0476536" y="24676977"/>
              <a:ext cx="1552538" cy="239226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0476603" y="24449127"/>
              <a:ext cx="1552538" cy="239226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0476536" y="24224194"/>
              <a:ext cx="1552538" cy="239226"/>
            </a:xfrm>
            <a:prstGeom prst="rect">
              <a:avLst/>
            </a:prstGeom>
            <a:solidFill>
              <a:srgbClr val="AD00F2"/>
            </a:solidFill>
            <a:ln>
              <a:noFill/>
            </a:ln>
            <a:scene3d>
              <a:camera prst="isometricOffAxis1Right"/>
              <a:lightRig rig="threePt" dir="t"/>
            </a:scene3d>
            <a:sp3d extrusionH="1270000">
              <a:extrusionClr>
                <a:srgbClr val="AD00F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6" name="Textfeld 18"/>
            <p:cNvSpPr txBox="1"/>
            <p:nvPr/>
          </p:nvSpPr>
          <p:spPr>
            <a:xfrm>
              <a:off x="10670549" y="25019790"/>
              <a:ext cx="1416309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/>
                <a:t>Nb</a:t>
              </a:r>
              <a:endParaRPr lang="de-DE" dirty="0"/>
            </a:p>
          </p:txBody>
        </p:sp>
        <p:sp>
          <p:nvSpPr>
            <p:cNvPr id="17" name="Textfeld 19"/>
            <p:cNvSpPr txBox="1"/>
            <p:nvPr/>
          </p:nvSpPr>
          <p:spPr>
            <a:xfrm>
              <a:off x="10700473" y="24494376"/>
              <a:ext cx="1309350" cy="514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Nb</a:t>
              </a:r>
              <a:r>
                <a:rPr lang="de-DE" baseline="-25000" dirty="0"/>
                <a:t>3</a:t>
              </a:r>
              <a:r>
                <a:rPr lang="de-DE" dirty="0"/>
                <a:t>Sn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BD66D9A9-EA2C-F269-1AAB-C98E22A37EEE}"/>
              </a:ext>
            </a:extLst>
          </p:cNvPr>
          <p:cNvSpPr txBox="1"/>
          <p:nvPr/>
        </p:nvSpPr>
        <p:spPr>
          <a:xfrm>
            <a:off x="2891845" y="2059933"/>
            <a:ext cx="5203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Single target sputtering (amorphous Nb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Sn on </a:t>
            </a:r>
            <a:r>
              <a:rPr lang="en-GB" sz="1400" dirty="0" err="1" smtClean="0"/>
              <a:t>Nb</a:t>
            </a:r>
            <a:r>
              <a:rPr lang="en-GB" sz="1400" dirty="0" smtClean="0"/>
              <a:t>, oxides,…)</a:t>
            </a:r>
            <a:endParaRPr lang="en-GB" sz="14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xmlns="" id="{829D6173-4DFB-FD82-5C9D-13952533FED0}"/>
              </a:ext>
            </a:extLst>
          </p:cNvPr>
          <p:cNvSpPr txBox="1"/>
          <p:nvPr/>
        </p:nvSpPr>
        <p:spPr>
          <a:xfrm>
            <a:off x="2880763" y="5436664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Multilayer</a:t>
            </a:r>
            <a:r>
              <a:rPr lang="de-DE" sz="1400" dirty="0"/>
              <a:t> </a:t>
            </a:r>
            <a:r>
              <a:rPr lang="de-DE" sz="1400" dirty="0" err="1" smtClean="0"/>
              <a:t>sputtering</a:t>
            </a:r>
            <a:r>
              <a:rPr lang="de-DE" sz="1400" dirty="0" smtClean="0"/>
              <a:t> (</a:t>
            </a:r>
            <a:r>
              <a:rPr lang="de-DE" sz="1400" dirty="0"/>
              <a:t>Nb/</a:t>
            </a:r>
            <a:r>
              <a:rPr lang="de-DE" sz="1400" dirty="0" err="1"/>
              <a:t>Sn</a:t>
            </a:r>
            <a:r>
              <a:rPr lang="de-DE" sz="1400" dirty="0"/>
              <a:t> </a:t>
            </a:r>
            <a:r>
              <a:rPr lang="de-DE" sz="1400" dirty="0" err="1"/>
              <a:t>layers</a:t>
            </a:r>
            <a:r>
              <a:rPr lang="de-DE" sz="1400" dirty="0"/>
              <a:t> on Nb, </a:t>
            </a:r>
            <a:r>
              <a:rPr lang="de-DE" sz="1400" dirty="0" err="1"/>
              <a:t>oxides</a:t>
            </a:r>
            <a:r>
              <a:rPr lang="de-DE" sz="1400" dirty="0"/>
              <a:t>,…)</a:t>
            </a:r>
            <a:endParaRPr lang="en-US" sz="1400" dirty="0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C7C393CD-E1BA-B5E1-F399-3491F60F7B1A}"/>
              </a:ext>
            </a:extLst>
          </p:cNvPr>
          <p:cNvSpPr txBox="1"/>
          <p:nvPr/>
        </p:nvSpPr>
        <p:spPr>
          <a:xfrm>
            <a:off x="2771800" y="466789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Tin </a:t>
            </a:r>
            <a:r>
              <a:rPr lang="de-DE" sz="1400" dirty="0" err="1"/>
              <a:t>sputtering</a:t>
            </a:r>
            <a:r>
              <a:rPr lang="de-DE" sz="1400" dirty="0"/>
              <a:t>, </a:t>
            </a:r>
            <a:r>
              <a:rPr lang="de-DE" sz="1400" dirty="0" err="1"/>
              <a:t>tin</a:t>
            </a:r>
            <a:r>
              <a:rPr lang="de-DE" sz="1400" dirty="0"/>
              <a:t> </a:t>
            </a:r>
            <a:r>
              <a:rPr lang="de-DE" sz="1400" dirty="0" err="1"/>
              <a:t>evaporation</a:t>
            </a:r>
            <a:r>
              <a:rPr lang="de-DE" sz="1400" dirty="0"/>
              <a:t>, </a:t>
            </a:r>
            <a:r>
              <a:rPr lang="de-DE" sz="1400" dirty="0" smtClean="0"/>
              <a:t>… (</a:t>
            </a:r>
            <a:r>
              <a:rPr lang="de-DE" sz="1400" dirty="0" err="1"/>
              <a:t>Sn</a:t>
            </a:r>
            <a:r>
              <a:rPr lang="de-DE" sz="1400" dirty="0"/>
              <a:t> </a:t>
            </a:r>
            <a:r>
              <a:rPr lang="de-DE" sz="1400" dirty="0" err="1"/>
              <a:t>layers</a:t>
            </a:r>
            <a:r>
              <a:rPr lang="de-DE" sz="1400" dirty="0"/>
              <a:t> on Nb)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2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n-lt"/>
              </a:rPr>
              <a:t>TUDa</a:t>
            </a:r>
            <a:r>
              <a:rPr lang="en-GB" sz="2400" dirty="0" smtClean="0">
                <a:latin typeface="+mn-lt"/>
              </a:rPr>
              <a:t> approach: Nb</a:t>
            </a:r>
            <a:r>
              <a:rPr lang="en-GB" sz="2400" baseline="-25000" dirty="0" smtClean="0">
                <a:latin typeface="+mn-lt"/>
              </a:rPr>
              <a:t>3</a:t>
            </a:r>
            <a:r>
              <a:rPr lang="en-GB" sz="2400" dirty="0" smtClean="0">
                <a:latin typeface="+mn-lt"/>
              </a:rPr>
              <a:t>Sn </a:t>
            </a:r>
            <a:r>
              <a:rPr lang="en-GB" sz="2400" dirty="0">
                <a:latin typeface="+mn-lt"/>
              </a:rPr>
              <a:t>co-sputtering</a:t>
            </a:r>
          </a:p>
        </p:txBody>
      </p:sp>
      <p:sp>
        <p:nvSpPr>
          <p:cNvPr id="61" name="Ellipse 60"/>
          <p:cNvSpPr/>
          <p:nvPr/>
        </p:nvSpPr>
        <p:spPr>
          <a:xfrm>
            <a:off x="1784732" y="3331197"/>
            <a:ext cx="5052224" cy="505204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51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4361139" y="4287983"/>
            <a:ext cx="1853944" cy="1033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 fov="2700000">
              <a:rot lat="17400000" lon="0" rev="1200000"/>
            </a:camera>
            <a:lightRig rig="threePt" dir="t">
              <a:rot lat="0" lon="0" rev="0"/>
            </a:lightRig>
          </a:scene3d>
          <a:sp3d extrusionH="6096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3" name="Fünfeck 76">
            <a:extLst>
              <a:ext uri="{FF2B5EF4-FFF2-40B4-BE49-F238E27FC236}">
                <a16:creationId xmlns:lc="http://schemas.openxmlformats.org/drawingml/2006/lockedCanvas" xmlns="" xmlns:a16="http://schemas.microsoft.com/office/drawing/2014/main" id="{6ED4C662-2214-4D6B-8C98-BF5FF2EA66A6}"/>
              </a:ext>
            </a:extLst>
          </p:cNvPr>
          <p:cNvSpPr/>
          <p:nvPr/>
        </p:nvSpPr>
        <p:spPr>
          <a:xfrm flipH="1">
            <a:off x="3734783" y="2121114"/>
            <a:ext cx="2043319" cy="2875338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0 w 960118"/>
              <a:gd name="connsiteY0" fmla="*/ 2041021 h 2606150"/>
              <a:gd name="connsiteX1" fmla="*/ 643677 w 960118"/>
              <a:gd name="connsiteY1" fmla="*/ 0 h 2606150"/>
              <a:gd name="connsiteX2" fmla="*/ 960118 w 960118"/>
              <a:gd name="connsiteY2" fmla="*/ 2041021 h 2606150"/>
              <a:gd name="connsiteX3" fmla="*/ 776752 w 960118"/>
              <a:gd name="connsiteY3" fmla="*/ 2606150 h 2606150"/>
              <a:gd name="connsiteX4" fmla="*/ 183366 w 960118"/>
              <a:gd name="connsiteY4" fmla="*/ 2606150 h 2606150"/>
              <a:gd name="connsiteX5" fmla="*/ 0 w 960118"/>
              <a:gd name="connsiteY5" fmla="*/ 2041021 h 2606150"/>
              <a:gd name="connsiteX0" fmla="*/ 0 w 993734"/>
              <a:gd name="connsiteY0" fmla="*/ 2041269 h 2606398"/>
              <a:gd name="connsiteX1" fmla="*/ 643677 w 993734"/>
              <a:gd name="connsiteY1" fmla="*/ 248 h 2606398"/>
              <a:gd name="connsiteX2" fmla="*/ 960118 w 993734"/>
              <a:gd name="connsiteY2" fmla="*/ 2041269 h 2606398"/>
              <a:gd name="connsiteX3" fmla="*/ 776752 w 993734"/>
              <a:gd name="connsiteY3" fmla="*/ 2606398 h 2606398"/>
              <a:gd name="connsiteX4" fmla="*/ 183366 w 993734"/>
              <a:gd name="connsiteY4" fmla="*/ 2606398 h 2606398"/>
              <a:gd name="connsiteX5" fmla="*/ 0 w 993734"/>
              <a:gd name="connsiteY5" fmla="*/ 2041269 h 2606398"/>
              <a:gd name="connsiteX0" fmla="*/ 0 w 1584926"/>
              <a:gd name="connsiteY0" fmla="*/ 2056462 h 2621591"/>
              <a:gd name="connsiteX1" fmla="*/ 643677 w 1584926"/>
              <a:gd name="connsiteY1" fmla="*/ 15441 h 2621591"/>
              <a:gd name="connsiteX2" fmla="*/ 1584926 w 1584926"/>
              <a:gd name="connsiteY2" fmla="*/ 587199 h 2621591"/>
              <a:gd name="connsiteX3" fmla="*/ 776752 w 1584926"/>
              <a:gd name="connsiteY3" fmla="*/ 2621591 h 2621591"/>
              <a:gd name="connsiteX4" fmla="*/ 183366 w 1584926"/>
              <a:gd name="connsiteY4" fmla="*/ 2621591 h 2621591"/>
              <a:gd name="connsiteX5" fmla="*/ 0 w 1584926"/>
              <a:gd name="connsiteY5" fmla="*/ 2056462 h 2621591"/>
              <a:gd name="connsiteX0" fmla="*/ 0 w 1584926"/>
              <a:gd name="connsiteY0" fmla="*/ 2056462 h 2656377"/>
              <a:gd name="connsiteX1" fmla="*/ 643677 w 1584926"/>
              <a:gd name="connsiteY1" fmla="*/ 15441 h 2656377"/>
              <a:gd name="connsiteX2" fmla="*/ 1584926 w 1584926"/>
              <a:gd name="connsiteY2" fmla="*/ 587199 h 2656377"/>
              <a:gd name="connsiteX3" fmla="*/ 1034397 w 1584926"/>
              <a:gd name="connsiteY3" fmla="*/ 2656377 h 2656377"/>
              <a:gd name="connsiteX4" fmla="*/ 183366 w 1584926"/>
              <a:gd name="connsiteY4" fmla="*/ 2621591 h 2656377"/>
              <a:gd name="connsiteX5" fmla="*/ 0 w 1584926"/>
              <a:gd name="connsiteY5" fmla="*/ 2056462 h 2656377"/>
              <a:gd name="connsiteX0" fmla="*/ 118813 w 1703739"/>
              <a:gd name="connsiteY0" fmla="*/ 2056462 h 2656377"/>
              <a:gd name="connsiteX1" fmla="*/ 762490 w 1703739"/>
              <a:gd name="connsiteY1" fmla="*/ 15441 h 2656377"/>
              <a:gd name="connsiteX2" fmla="*/ 1703739 w 1703739"/>
              <a:gd name="connsiteY2" fmla="*/ 587199 h 2656377"/>
              <a:gd name="connsiteX3" fmla="*/ 1153210 w 1703739"/>
              <a:gd name="connsiteY3" fmla="*/ 2656377 h 2656377"/>
              <a:gd name="connsiteX4" fmla="*/ 0 w 1703739"/>
              <a:gd name="connsiteY4" fmla="*/ 2603681 h 2656377"/>
              <a:gd name="connsiteX5" fmla="*/ 118813 w 1703739"/>
              <a:gd name="connsiteY5" fmla="*/ 2056462 h 2656377"/>
              <a:gd name="connsiteX0" fmla="*/ 0 w 2278627"/>
              <a:gd name="connsiteY0" fmla="*/ 1005347 h 2656377"/>
              <a:gd name="connsiteX1" fmla="*/ 1337378 w 2278627"/>
              <a:gd name="connsiteY1" fmla="*/ 15441 h 2656377"/>
              <a:gd name="connsiteX2" fmla="*/ 2278627 w 2278627"/>
              <a:gd name="connsiteY2" fmla="*/ 587199 h 2656377"/>
              <a:gd name="connsiteX3" fmla="*/ 1728098 w 2278627"/>
              <a:gd name="connsiteY3" fmla="*/ 2656377 h 2656377"/>
              <a:gd name="connsiteX4" fmla="*/ 574888 w 2278627"/>
              <a:gd name="connsiteY4" fmla="*/ 2603681 h 2656377"/>
              <a:gd name="connsiteX5" fmla="*/ 0 w 2278627"/>
              <a:gd name="connsiteY5" fmla="*/ 1005347 h 2656377"/>
              <a:gd name="connsiteX0" fmla="*/ 0 w 2234462"/>
              <a:gd name="connsiteY0" fmla="*/ 990402 h 2641432"/>
              <a:gd name="connsiteX1" fmla="*/ 1337378 w 2234462"/>
              <a:gd name="connsiteY1" fmla="*/ 496 h 2641432"/>
              <a:gd name="connsiteX2" fmla="*/ 2234462 w 2234462"/>
              <a:gd name="connsiteY2" fmla="*/ 1342749 h 2641432"/>
              <a:gd name="connsiteX3" fmla="*/ 1728098 w 2234462"/>
              <a:gd name="connsiteY3" fmla="*/ 2641432 h 2641432"/>
              <a:gd name="connsiteX4" fmla="*/ 574888 w 2234462"/>
              <a:gd name="connsiteY4" fmla="*/ 2588736 h 2641432"/>
              <a:gd name="connsiteX5" fmla="*/ 0 w 2234462"/>
              <a:gd name="connsiteY5" fmla="*/ 990402 h 2641432"/>
              <a:gd name="connsiteX0" fmla="*/ 0 w 2234462"/>
              <a:gd name="connsiteY0" fmla="*/ 990402 h 2641432"/>
              <a:gd name="connsiteX1" fmla="*/ 1337378 w 2234462"/>
              <a:gd name="connsiteY1" fmla="*/ 496 h 2641432"/>
              <a:gd name="connsiteX2" fmla="*/ 2234462 w 2234462"/>
              <a:gd name="connsiteY2" fmla="*/ 1342749 h 2641432"/>
              <a:gd name="connsiteX3" fmla="*/ 1728098 w 2234462"/>
              <a:gd name="connsiteY3" fmla="*/ 2641432 h 2641432"/>
              <a:gd name="connsiteX4" fmla="*/ 574888 w 2234462"/>
              <a:gd name="connsiteY4" fmla="*/ 2588736 h 2641432"/>
              <a:gd name="connsiteX5" fmla="*/ 0 w 2234462"/>
              <a:gd name="connsiteY5" fmla="*/ 990402 h 2641432"/>
              <a:gd name="connsiteX0" fmla="*/ 0 w 2242888"/>
              <a:gd name="connsiteY0" fmla="*/ 990419 h 2641449"/>
              <a:gd name="connsiteX1" fmla="*/ 1337378 w 2242888"/>
              <a:gd name="connsiteY1" fmla="*/ 513 h 2641449"/>
              <a:gd name="connsiteX2" fmla="*/ 2234462 w 2242888"/>
              <a:gd name="connsiteY2" fmla="*/ 1342766 h 2641449"/>
              <a:gd name="connsiteX3" fmla="*/ 1728098 w 2242888"/>
              <a:gd name="connsiteY3" fmla="*/ 2641449 h 2641449"/>
              <a:gd name="connsiteX4" fmla="*/ 574888 w 2242888"/>
              <a:gd name="connsiteY4" fmla="*/ 2588753 h 2641449"/>
              <a:gd name="connsiteX5" fmla="*/ 0 w 2242888"/>
              <a:gd name="connsiteY5" fmla="*/ 990419 h 2641449"/>
              <a:gd name="connsiteX0" fmla="*/ 0 w 2242888"/>
              <a:gd name="connsiteY0" fmla="*/ 990419 h 2641449"/>
              <a:gd name="connsiteX1" fmla="*/ 1337378 w 2242888"/>
              <a:gd name="connsiteY1" fmla="*/ 513 h 2641449"/>
              <a:gd name="connsiteX2" fmla="*/ 2234462 w 2242888"/>
              <a:gd name="connsiteY2" fmla="*/ 1342766 h 2641449"/>
              <a:gd name="connsiteX3" fmla="*/ 1728098 w 2242888"/>
              <a:gd name="connsiteY3" fmla="*/ 2641449 h 2641449"/>
              <a:gd name="connsiteX4" fmla="*/ 574888 w 2242888"/>
              <a:gd name="connsiteY4" fmla="*/ 2588753 h 2641449"/>
              <a:gd name="connsiteX5" fmla="*/ 0 w 2242888"/>
              <a:gd name="connsiteY5" fmla="*/ 990419 h 2641449"/>
              <a:gd name="connsiteX0" fmla="*/ 0 w 2017592"/>
              <a:gd name="connsiteY0" fmla="*/ 1343041 h 2641449"/>
              <a:gd name="connsiteX1" fmla="*/ 1112082 w 2017592"/>
              <a:gd name="connsiteY1" fmla="*/ 513 h 2641449"/>
              <a:gd name="connsiteX2" fmla="*/ 2009166 w 2017592"/>
              <a:gd name="connsiteY2" fmla="*/ 1342766 h 2641449"/>
              <a:gd name="connsiteX3" fmla="*/ 1502802 w 2017592"/>
              <a:gd name="connsiteY3" fmla="*/ 2641449 h 2641449"/>
              <a:gd name="connsiteX4" fmla="*/ 349592 w 2017592"/>
              <a:gd name="connsiteY4" fmla="*/ 2588753 h 2641449"/>
              <a:gd name="connsiteX5" fmla="*/ 0 w 2017592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8737 w 2026329"/>
              <a:gd name="connsiteY0" fmla="*/ 1343041 h 2641449"/>
              <a:gd name="connsiteX1" fmla="*/ 1120819 w 2026329"/>
              <a:gd name="connsiteY1" fmla="*/ 513 h 2641449"/>
              <a:gd name="connsiteX2" fmla="*/ 2017903 w 2026329"/>
              <a:gd name="connsiteY2" fmla="*/ 1342766 h 2641449"/>
              <a:gd name="connsiteX3" fmla="*/ 1511539 w 2026329"/>
              <a:gd name="connsiteY3" fmla="*/ 2641449 h 2641449"/>
              <a:gd name="connsiteX4" fmla="*/ 358329 w 2026329"/>
              <a:gd name="connsiteY4" fmla="*/ 2588753 h 2641449"/>
              <a:gd name="connsiteX5" fmla="*/ 8737 w 2026329"/>
              <a:gd name="connsiteY5" fmla="*/ 1343041 h 2641449"/>
              <a:gd name="connsiteX0" fmla="*/ 12395 w 2029987"/>
              <a:gd name="connsiteY0" fmla="*/ 1343041 h 2641449"/>
              <a:gd name="connsiteX1" fmla="*/ 1124477 w 2029987"/>
              <a:gd name="connsiteY1" fmla="*/ 513 h 2641449"/>
              <a:gd name="connsiteX2" fmla="*/ 2021561 w 2029987"/>
              <a:gd name="connsiteY2" fmla="*/ 1342766 h 2641449"/>
              <a:gd name="connsiteX3" fmla="*/ 1515197 w 2029987"/>
              <a:gd name="connsiteY3" fmla="*/ 2641449 h 2641449"/>
              <a:gd name="connsiteX4" fmla="*/ 361987 w 2029987"/>
              <a:gd name="connsiteY4" fmla="*/ 2588753 h 2641449"/>
              <a:gd name="connsiteX5" fmla="*/ 12395 w 2029987"/>
              <a:gd name="connsiteY5" fmla="*/ 1343041 h 2641449"/>
              <a:gd name="connsiteX0" fmla="*/ 14774 w 2030671"/>
              <a:gd name="connsiteY0" fmla="*/ 1790622 h 3089030"/>
              <a:gd name="connsiteX1" fmla="*/ 1018289 w 2030671"/>
              <a:gd name="connsiteY1" fmla="*/ 309 h 3089030"/>
              <a:gd name="connsiteX2" fmla="*/ 2023940 w 2030671"/>
              <a:gd name="connsiteY2" fmla="*/ 1790347 h 3089030"/>
              <a:gd name="connsiteX3" fmla="*/ 1517576 w 2030671"/>
              <a:gd name="connsiteY3" fmla="*/ 3089030 h 3089030"/>
              <a:gd name="connsiteX4" fmla="*/ 364366 w 2030671"/>
              <a:gd name="connsiteY4" fmla="*/ 3036334 h 3089030"/>
              <a:gd name="connsiteX5" fmla="*/ 14774 w 2030671"/>
              <a:gd name="connsiteY5" fmla="*/ 1790622 h 3089030"/>
              <a:gd name="connsiteX0" fmla="*/ 14774 w 2283229"/>
              <a:gd name="connsiteY0" fmla="*/ 1790855 h 3089263"/>
              <a:gd name="connsiteX1" fmla="*/ 1018289 w 2283229"/>
              <a:gd name="connsiteY1" fmla="*/ 542 h 3089263"/>
              <a:gd name="connsiteX2" fmla="*/ 2278681 w 2283229"/>
              <a:gd name="connsiteY2" fmla="*/ 1306982 h 3089263"/>
              <a:gd name="connsiteX3" fmla="*/ 1517576 w 2283229"/>
              <a:gd name="connsiteY3" fmla="*/ 3089263 h 3089263"/>
              <a:gd name="connsiteX4" fmla="*/ 364366 w 2283229"/>
              <a:gd name="connsiteY4" fmla="*/ 3036567 h 3089263"/>
              <a:gd name="connsiteX5" fmla="*/ 14774 w 2283229"/>
              <a:gd name="connsiteY5" fmla="*/ 1790855 h 3089263"/>
              <a:gd name="connsiteX0" fmla="*/ 14284 w 2302238"/>
              <a:gd name="connsiteY0" fmla="*/ 1309319 h 3089263"/>
              <a:gd name="connsiteX1" fmla="*/ 1037298 w 2302238"/>
              <a:gd name="connsiteY1" fmla="*/ 542 h 3089263"/>
              <a:gd name="connsiteX2" fmla="*/ 2297690 w 2302238"/>
              <a:gd name="connsiteY2" fmla="*/ 1306982 h 3089263"/>
              <a:gd name="connsiteX3" fmla="*/ 1536585 w 2302238"/>
              <a:gd name="connsiteY3" fmla="*/ 3089263 h 3089263"/>
              <a:gd name="connsiteX4" fmla="*/ 383375 w 2302238"/>
              <a:gd name="connsiteY4" fmla="*/ 3036567 h 3089263"/>
              <a:gd name="connsiteX5" fmla="*/ 14284 w 2302238"/>
              <a:gd name="connsiteY5" fmla="*/ 1309319 h 3089263"/>
              <a:gd name="connsiteX0" fmla="*/ 14284 w 2302238"/>
              <a:gd name="connsiteY0" fmla="*/ 1309319 h 3089263"/>
              <a:gd name="connsiteX1" fmla="*/ 1037298 w 2302238"/>
              <a:gd name="connsiteY1" fmla="*/ 542 h 3089263"/>
              <a:gd name="connsiteX2" fmla="*/ 2297690 w 2302238"/>
              <a:gd name="connsiteY2" fmla="*/ 1306982 h 3089263"/>
              <a:gd name="connsiteX3" fmla="*/ 1536585 w 2302238"/>
              <a:gd name="connsiteY3" fmla="*/ 3089263 h 3089263"/>
              <a:gd name="connsiteX4" fmla="*/ 383375 w 2302238"/>
              <a:gd name="connsiteY4" fmla="*/ 3036567 h 3089263"/>
              <a:gd name="connsiteX5" fmla="*/ 14284 w 2302238"/>
              <a:gd name="connsiteY5" fmla="*/ 1309319 h 3089263"/>
              <a:gd name="connsiteX0" fmla="*/ 21 w 2287975"/>
              <a:gd name="connsiteY0" fmla="*/ 1309319 h 3089263"/>
              <a:gd name="connsiteX1" fmla="*/ 1023035 w 2287975"/>
              <a:gd name="connsiteY1" fmla="*/ 542 h 3089263"/>
              <a:gd name="connsiteX2" fmla="*/ 2283427 w 2287975"/>
              <a:gd name="connsiteY2" fmla="*/ 1306982 h 3089263"/>
              <a:gd name="connsiteX3" fmla="*/ 1522322 w 2287975"/>
              <a:gd name="connsiteY3" fmla="*/ 3089263 h 3089263"/>
              <a:gd name="connsiteX4" fmla="*/ 369112 w 2287975"/>
              <a:gd name="connsiteY4" fmla="*/ 3036567 h 3089263"/>
              <a:gd name="connsiteX5" fmla="*/ 21 w 2287975"/>
              <a:gd name="connsiteY5" fmla="*/ 1309319 h 3089263"/>
              <a:gd name="connsiteX0" fmla="*/ 15 w 2412009"/>
              <a:gd name="connsiteY0" fmla="*/ 1223905 h 3089263"/>
              <a:gd name="connsiteX1" fmla="*/ 1147069 w 2412009"/>
              <a:gd name="connsiteY1" fmla="*/ 542 h 3089263"/>
              <a:gd name="connsiteX2" fmla="*/ 2407461 w 2412009"/>
              <a:gd name="connsiteY2" fmla="*/ 1306982 h 3089263"/>
              <a:gd name="connsiteX3" fmla="*/ 1646356 w 2412009"/>
              <a:gd name="connsiteY3" fmla="*/ 3089263 h 3089263"/>
              <a:gd name="connsiteX4" fmla="*/ 493146 w 2412009"/>
              <a:gd name="connsiteY4" fmla="*/ 3036567 h 3089263"/>
              <a:gd name="connsiteX5" fmla="*/ 15 w 2412009"/>
              <a:gd name="connsiteY5" fmla="*/ 1223905 h 3089263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493146 w 2412009"/>
              <a:gd name="connsiteY4" fmla="*/ 3036567 h 3051198"/>
              <a:gd name="connsiteX5" fmla="*/ 15 w 2412009"/>
              <a:gd name="connsiteY5" fmla="*/ 1223905 h 3051198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457517 w 2412009"/>
              <a:gd name="connsiteY4" fmla="*/ 3050068 h 3051198"/>
              <a:gd name="connsiteX5" fmla="*/ 15 w 2412009"/>
              <a:gd name="connsiteY5" fmla="*/ 1223905 h 3051198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1070518 w 2412009"/>
              <a:gd name="connsiteY4" fmla="*/ 3044626 h 3051198"/>
              <a:gd name="connsiteX5" fmla="*/ 457517 w 2412009"/>
              <a:gd name="connsiteY5" fmla="*/ 3050068 h 3051198"/>
              <a:gd name="connsiteX6" fmla="*/ 15 w 2412009"/>
              <a:gd name="connsiteY6" fmla="*/ 1223905 h 3051198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287339"/>
              <a:gd name="connsiteY0" fmla="*/ 1224142 h 3155402"/>
              <a:gd name="connsiteX1" fmla="*/ 1147069 w 2287339"/>
              <a:gd name="connsiteY1" fmla="*/ 779 h 3155402"/>
              <a:gd name="connsiteX2" fmla="*/ 2281922 w 2287339"/>
              <a:gd name="connsiteY2" fmla="*/ 1110328 h 3155402"/>
              <a:gd name="connsiteX3" fmla="*/ 1693047 w 2287339"/>
              <a:gd name="connsiteY3" fmla="*/ 3051435 h 3155402"/>
              <a:gd name="connsiteX4" fmla="*/ 1020732 w 2287339"/>
              <a:gd name="connsiteY4" fmla="*/ 3155402 h 3155402"/>
              <a:gd name="connsiteX5" fmla="*/ 457517 w 2287339"/>
              <a:gd name="connsiteY5" fmla="*/ 3050305 h 3155402"/>
              <a:gd name="connsiteX6" fmla="*/ 15 w 2287339"/>
              <a:gd name="connsiteY6" fmla="*/ 1224142 h 3155402"/>
              <a:gd name="connsiteX0" fmla="*/ 15 w 2283341"/>
              <a:gd name="connsiteY0" fmla="*/ 1224147 h 3155407"/>
              <a:gd name="connsiteX1" fmla="*/ 1147069 w 2283341"/>
              <a:gd name="connsiteY1" fmla="*/ 784 h 3155407"/>
              <a:gd name="connsiteX2" fmla="*/ 2281922 w 2283341"/>
              <a:gd name="connsiteY2" fmla="*/ 1110333 h 3155407"/>
              <a:gd name="connsiteX3" fmla="*/ 1693047 w 2283341"/>
              <a:gd name="connsiteY3" fmla="*/ 3051440 h 3155407"/>
              <a:gd name="connsiteX4" fmla="*/ 1020732 w 2283341"/>
              <a:gd name="connsiteY4" fmla="*/ 3155407 h 3155407"/>
              <a:gd name="connsiteX5" fmla="*/ 457517 w 2283341"/>
              <a:gd name="connsiteY5" fmla="*/ 3050310 h 3155407"/>
              <a:gd name="connsiteX6" fmla="*/ 15 w 2283341"/>
              <a:gd name="connsiteY6" fmla="*/ 1224147 h 3155407"/>
              <a:gd name="connsiteX0" fmla="*/ 15 w 2242316"/>
              <a:gd name="connsiteY0" fmla="*/ 1224105 h 3155365"/>
              <a:gd name="connsiteX1" fmla="*/ 1147069 w 2242316"/>
              <a:gd name="connsiteY1" fmla="*/ 742 h 3155365"/>
              <a:gd name="connsiteX2" fmla="*/ 2240762 w 2242316"/>
              <a:gd name="connsiteY2" fmla="*/ 1136073 h 3155365"/>
              <a:gd name="connsiteX3" fmla="*/ 1693047 w 2242316"/>
              <a:gd name="connsiteY3" fmla="*/ 3051398 h 3155365"/>
              <a:gd name="connsiteX4" fmla="*/ 1020732 w 2242316"/>
              <a:gd name="connsiteY4" fmla="*/ 3155365 h 3155365"/>
              <a:gd name="connsiteX5" fmla="*/ 457517 w 2242316"/>
              <a:gd name="connsiteY5" fmla="*/ 3050268 h 3155365"/>
              <a:gd name="connsiteX6" fmla="*/ 15 w 2242316"/>
              <a:gd name="connsiteY6" fmla="*/ 1224105 h 315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316" h="3155365">
                <a:moveTo>
                  <a:pt x="15" y="1224105"/>
                </a:moveTo>
                <a:cubicBezTo>
                  <a:pt x="-3190" y="327497"/>
                  <a:pt x="492667" y="290924"/>
                  <a:pt x="1147069" y="742"/>
                </a:cubicBezTo>
                <a:cubicBezTo>
                  <a:pt x="1760718" y="-20780"/>
                  <a:pt x="2155253" y="427793"/>
                  <a:pt x="2240762" y="1136073"/>
                </a:cubicBezTo>
                <a:cubicBezTo>
                  <a:pt x="2270645" y="1636286"/>
                  <a:pt x="1861835" y="2618504"/>
                  <a:pt x="1693047" y="3051398"/>
                </a:cubicBezTo>
                <a:cubicBezTo>
                  <a:pt x="1468942" y="3086054"/>
                  <a:pt x="1763220" y="3117806"/>
                  <a:pt x="1020732" y="3155365"/>
                </a:cubicBezTo>
                <a:cubicBezTo>
                  <a:pt x="597758" y="3117800"/>
                  <a:pt x="617596" y="3146711"/>
                  <a:pt x="457517" y="3050268"/>
                </a:cubicBezTo>
                <a:cubicBezTo>
                  <a:pt x="340986" y="2635031"/>
                  <a:pt x="8443" y="1649748"/>
                  <a:pt x="15" y="1224105"/>
                </a:cubicBezTo>
                <a:close/>
              </a:path>
            </a:pathLst>
          </a:custGeom>
          <a:solidFill>
            <a:srgbClr val="B63CEC">
              <a:alpha val="36000"/>
            </a:srgbClr>
          </a:solidFill>
          <a:ln>
            <a:noFill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2375522" y="4287983"/>
            <a:ext cx="1785538" cy="1033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>
              <a:rot lat="17400000" lon="0" rev="20400000"/>
            </a:camera>
            <a:lightRig rig="threePt" dir="t">
              <a:rot lat="0" lon="0" rev="0"/>
            </a:lightRig>
          </a:scene3d>
          <a:sp3d extrusionH="6096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5" name="Fünfeck 7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357D580-B38F-4C46-ADB0-ADA4FE00C082}"/>
              </a:ext>
            </a:extLst>
          </p:cNvPr>
          <p:cNvSpPr/>
          <p:nvPr/>
        </p:nvSpPr>
        <p:spPr>
          <a:xfrm>
            <a:off x="2729223" y="2121426"/>
            <a:ext cx="2043319" cy="2875338"/>
          </a:xfrm>
          <a:custGeom>
            <a:avLst/>
            <a:gdLst>
              <a:gd name="connsiteX0" fmla="*/ 1 w 960120"/>
              <a:gd name="connsiteY0" fmla="*/ 349269 h 914400"/>
              <a:gd name="connsiteX1" fmla="*/ 480060 w 960120"/>
              <a:gd name="connsiteY1" fmla="*/ 0 h 914400"/>
              <a:gd name="connsiteX2" fmla="*/ 960119 w 960120"/>
              <a:gd name="connsiteY2" fmla="*/ 349269 h 914400"/>
              <a:gd name="connsiteX3" fmla="*/ 776753 w 960120"/>
              <a:gd name="connsiteY3" fmla="*/ 914398 h 914400"/>
              <a:gd name="connsiteX4" fmla="*/ 183367 w 960120"/>
              <a:gd name="connsiteY4" fmla="*/ 914398 h 914400"/>
              <a:gd name="connsiteX5" fmla="*/ 1 w 960120"/>
              <a:gd name="connsiteY5" fmla="*/ 349269 h 914400"/>
              <a:gd name="connsiteX0" fmla="*/ 0 w 960118"/>
              <a:gd name="connsiteY0" fmla="*/ 2041021 h 2606150"/>
              <a:gd name="connsiteX1" fmla="*/ 643677 w 960118"/>
              <a:gd name="connsiteY1" fmla="*/ 0 h 2606150"/>
              <a:gd name="connsiteX2" fmla="*/ 960118 w 960118"/>
              <a:gd name="connsiteY2" fmla="*/ 2041021 h 2606150"/>
              <a:gd name="connsiteX3" fmla="*/ 776752 w 960118"/>
              <a:gd name="connsiteY3" fmla="*/ 2606150 h 2606150"/>
              <a:gd name="connsiteX4" fmla="*/ 183366 w 960118"/>
              <a:gd name="connsiteY4" fmla="*/ 2606150 h 2606150"/>
              <a:gd name="connsiteX5" fmla="*/ 0 w 960118"/>
              <a:gd name="connsiteY5" fmla="*/ 2041021 h 2606150"/>
              <a:gd name="connsiteX0" fmla="*/ 0 w 993734"/>
              <a:gd name="connsiteY0" fmla="*/ 2041269 h 2606398"/>
              <a:gd name="connsiteX1" fmla="*/ 643677 w 993734"/>
              <a:gd name="connsiteY1" fmla="*/ 248 h 2606398"/>
              <a:gd name="connsiteX2" fmla="*/ 960118 w 993734"/>
              <a:gd name="connsiteY2" fmla="*/ 2041269 h 2606398"/>
              <a:gd name="connsiteX3" fmla="*/ 776752 w 993734"/>
              <a:gd name="connsiteY3" fmla="*/ 2606398 h 2606398"/>
              <a:gd name="connsiteX4" fmla="*/ 183366 w 993734"/>
              <a:gd name="connsiteY4" fmla="*/ 2606398 h 2606398"/>
              <a:gd name="connsiteX5" fmla="*/ 0 w 993734"/>
              <a:gd name="connsiteY5" fmla="*/ 2041269 h 2606398"/>
              <a:gd name="connsiteX0" fmla="*/ 0 w 1584926"/>
              <a:gd name="connsiteY0" fmla="*/ 2056462 h 2621591"/>
              <a:gd name="connsiteX1" fmla="*/ 643677 w 1584926"/>
              <a:gd name="connsiteY1" fmla="*/ 15441 h 2621591"/>
              <a:gd name="connsiteX2" fmla="*/ 1584926 w 1584926"/>
              <a:gd name="connsiteY2" fmla="*/ 587199 h 2621591"/>
              <a:gd name="connsiteX3" fmla="*/ 776752 w 1584926"/>
              <a:gd name="connsiteY3" fmla="*/ 2621591 h 2621591"/>
              <a:gd name="connsiteX4" fmla="*/ 183366 w 1584926"/>
              <a:gd name="connsiteY4" fmla="*/ 2621591 h 2621591"/>
              <a:gd name="connsiteX5" fmla="*/ 0 w 1584926"/>
              <a:gd name="connsiteY5" fmla="*/ 2056462 h 2621591"/>
              <a:gd name="connsiteX0" fmla="*/ 0 w 1584926"/>
              <a:gd name="connsiteY0" fmla="*/ 2056462 h 2656377"/>
              <a:gd name="connsiteX1" fmla="*/ 643677 w 1584926"/>
              <a:gd name="connsiteY1" fmla="*/ 15441 h 2656377"/>
              <a:gd name="connsiteX2" fmla="*/ 1584926 w 1584926"/>
              <a:gd name="connsiteY2" fmla="*/ 587199 h 2656377"/>
              <a:gd name="connsiteX3" fmla="*/ 1034397 w 1584926"/>
              <a:gd name="connsiteY3" fmla="*/ 2656377 h 2656377"/>
              <a:gd name="connsiteX4" fmla="*/ 183366 w 1584926"/>
              <a:gd name="connsiteY4" fmla="*/ 2621591 h 2656377"/>
              <a:gd name="connsiteX5" fmla="*/ 0 w 1584926"/>
              <a:gd name="connsiteY5" fmla="*/ 2056462 h 2656377"/>
              <a:gd name="connsiteX0" fmla="*/ 118813 w 1703739"/>
              <a:gd name="connsiteY0" fmla="*/ 2056462 h 2656377"/>
              <a:gd name="connsiteX1" fmla="*/ 762490 w 1703739"/>
              <a:gd name="connsiteY1" fmla="*/ 15441 h 2656377"/>
              <a:gd name="connsiteX2" fmla="*/ 1703739 w 1703739"/>
              <a:gd name="connsiteY2" fmla="*/ 587199 h 2656377"/>
              <a:gd name="connsiteX3" fmla="*/ 1153210 w 1703739"/>
              <a:gd name="connsiteY3" fmla="*/ 2656377 h 2656377"/>
              <a:gd name="connsiteX4" fmla="*/ 0 w 1703739"/>
              <a:gd name="connsiteY4" fmla="*/ 2603681 h 2656377"/>
              <a:gd name="connsiteX5" fmla="*/ 118813 w 1703739"/>
              <a:gd name="connsiteY5" fmla="*/ 2056462 h 2656377"/>
              <a:gd name="connsiteX0" fmla="*/ 0 w 2278627"/>
              <a:gd name="connsiteY0" fmla="*/ 1005347 h 2656377"/>
              <a:gd name="connsiteX1" fmla="*/ 1337378 w 2278627"/>
              <a:gd name="connsiteY1" fmla="*/ 15441 h 2656377"/>
              <a:gd name="connsiteX2" fmla="*/ 2278627 w 2278627"/>
              <a:gd name="connsiteY2" fmla="*/ 587199 h 2656377"/>
              <a:gd name="connsiteX3" fmla="*/ 1728098 w 2278627"/>
              <a:gd name="connsiteY3" fmla="*/ 2656377 h 2656377"/>
              <a:gd name="connsiteX4" fmla="*/ 574888 w 2278627"/>
              <a:gd name="connsiteY4" fmla="*/ 2603681 h 2656377"/>
              <a:gd name="connsiteX5" fmla="*/ 0 w 2278627"/>
              <a:gd name="connsiteY5" fmla="*/ 1005347 h 2656377"/>
              <a:gd name="connsiteX0" fmla="*/ 0 w 2234462"/>
              <a:gd name="connsiteY0" fmla="*/ 990402 h 2641432"/>
              <a:gd name="connsiteX1" fmla="*/ 1337378 w 2234462"/>
              <a:gd name="connsiteY1" fmla="*/ 496 h 2641432"/>
              <a:gd name="connsiteX2" fmla="*/ 2234462 w 2234462"/>
              <a:gd name="connsiteY2" fmla="*/ 1342749 h 2641432"/>
              <a:gd name="connsiteX3" fmla="*/ 1728098 w 2234462"/>
              <a:gd name="connsiteY3" fmla="*/ 2641432 h 2641432"/>
              <a:gd name="connsiteX4" fmla="*/ 574888 w 2234462"/>
              <a:gd name="connsiteY4" fmla="*/ 2588736 h 2641432"/>
              <a:gd name="connsiteX5" fmla="*/ 0 w 2234462"/>
              <a:gd name="connsiteY5" fmla="*/ 990402 h 2641432"/>
              <a:gd name="connsiteX0" fmla="*/ 0 w 2234462"/>
              <a:gd name="connsiteY0" fmla="*/ 990402 h 2641432"/>
              <a:gd name="connsiteX1" fmla="*/ 1337378 w 2234462"/>
              <a:gd name="connsiteY1" fmla="*/ 496 h 2641432"/>
              <a:gd name="connsiteX2" fmla="*/ 2234462 w 2234462"/>
              <a:gd name="connsiteY2" fmla="*/ 1342749 h 2641432"/>
              <a:gd name="connsiteX3" fmla="*/ 1728098 w 2234462"/>
              <a:gd name="connsiteY3" fmla="*/ 2641432 h 2641432"/>
              <a:gd name="connsiteX4" fmla="*/ 574888 w 2234462"/>
              <a:gd name="connsiteY4" fmla="*/ 2588736 h 2641432"/>
              <a:gd name="connsiteX5" fmla="*/ 0 w 2234462"/>
              <a:gd name="connsiteY5" fmla="*/ 990402 h 2641432"/>
              <a:gd name="connsiteX0" fmla="*/ 0 w 2242888"/>
              <a:gd name="connsiteY0" fmla="*/ 990419 h 2641449"/>
              <a:gd name="connsiteX1" fmla="*/ 1337378 w 2242888"/>
              <a:gd name="connsiteY1" fmla="*/ 513 h 2641449"/>
              <a:gd name="connsiteX2" fmla="*/ 2234462 w 2242888"/>
              <a:gd name="connsiteY2" fmla="*/ 1342766 h 2641449"/>
              <a:gd name="connsiteX3" fmla="*/ 1728098 w 2242888"/>
              <a:gd name="connsiteY3" fmla="*/ 2641449 h 2641449"/>
              <a:gd name="connsiteX4" fmla="*/ 574888 w 2242888"/>
              <a:gd name="connsiteY4" fmla="*/ 2588753 h 2641449"/>
              <a:gd name="connsiteX5" fmla="*/ 0 w 2242888"/>
              <a:gd name="connsiteY5" fmla="*/ 990419 h 2641449"/>
              <a:gd name="connsiteX0" fmla="*/ 0 w 2242888"/>
              <a:gd name="connsiteY0" fmla="*/ 990419 h 2641449"/>
              <a:gd name="connsiteX1" fmla="*/ 1337378 w 2242888"/>
              <a:gd name="connsiteY1" fmla="*/ 513 h 2641449"/>
              <a:gd name="connsiteX2" fmla="*/ 2234462 w 2242888"/>
              <a:gd name="connsiteY2" fmla="*/ 1342766 h 2641449"/>
              <a:gd name="connsiteX3" fmla="*/ 1728098 w 2242888"/>
              <a:gd name="connsiteY3" fmla="*/ 2641449 h 2641449"/>
              <a:gd name="connsiteX4" fmla="*/ 574888 w 2242888"/>
              <a:gd name="connsiteY4" fmla="*/ 2588753 h 2641449"/>
              <a:gd name="connsiteX5" fmla="*/ 0 w 2242888"/>
              <a:gd name="connsiteY5" fmla="*/ 990419 h 2641449"/>
              <a:gd name="connsiteX0" fmla="*/ 0 w 2017592"/>
              <a:gd name="connsiteY0" fmla="*/ 1343041 h 2641449"/>
              <a:gd name="connsiteX1" fmla="*/ 1112082 w 2017592"/>
              <a:gd name="connsiteY1" fmla="*/ 513 h 2641449"/>
              <a:gd name="connsiteX2" fmla="*/ 2009166 w 2017592"/>
              <a:gd name="connsiteY2" fmla="*/ 1342766 h 2641449"/>
              <a:gd name="connsiteX3" fmla="*/ 1502802 w 2017592"/>
              <a:gd name="connsiteY3" fmla="*/ 2641449 h 2641449"/>
              <a:gd name="connsiteX4" fmla="*/ 349592 w 2017592"/>
              <a:gd name="connsiteY4" fmla="*/ 2588753 h 2641449"/>
              <a:gd name="connsiteX5" fmla="*/ 0 w 2017592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22943 w 2040535"/>
              <a:gd name="connsiteY0" fmla="*/ 1343041 h 2641449"/>
              <a:gd name="connsiteX1" fmla="*/ 1135025 w 2040535"/>
              <a:gd name="connsiteY1" fmla="*/ 513 h 2641449"/>
              <a:gd name="connsiteX2" fmla="*/ 2032109 w 2040535"/>
              <a:gd name="connsiteY2" fmla="*/ 1342766 h 2641449"/>
              <a:gd name="connsiteX3" fmla="*/ 1525745 w 2040535"/>
              <a:gd name="connsiteY3" fmla="*/ 2641449 h 2641449"/>
              <a:gd name="connsiteX4" fmla="*/ 372535 w 2040535"/>
              <a:gd name="connsiteY4" fmla="*/ 2588753 h 2641449"/>
              <a:gd name="connsiteX5" fmla="*/ 22943 w 2040535"/>
              <a:gd name="connsiteY5" fmla="*/ 1343041 h 2641449"/>
              <a:gd name="connsiteX0" fmla="*/ 8737 w 2026329"/>
              <a:gd name="connsiteY0" fmla="*/ 1343041 h 2641449"/>
              <a:gd name="connsiteX1" fmla="*/ 1120819 w 2026329"/>
              <a:gd name="connsiteY1" fmla="*/ 513 h 2641449"/>
              <a:gd name="connsiteX2" fmla="*/ 2017903 w 2026329"/>
              <a:gd name="connsiteY2" fmla="*/ 1342766 h 2641449"/>
              <a:gd name="connsiteX3" fmla="*/ 1511539 w 2026329"/>
              <a:gd name="connsiteY3" fmla="*/ 2641449 h 2641449"/>
              <a:gd name="connsiteX4" fmla="*/ 358329 w 2026329"/>
              <a:gd name="connsiteY4" fmla="*/ 2588753 h 2641449"/>
              <a:gd name="connsiteX5" fmla="*/ 8737 w 2026329"/>
              <a:gd name="connsiteY5" fmla="*/ 1343041 h 2641449"/>
              <a:gd name="connsiteX0" fmla="*/ 12395 w 2029987"/>
              <a:gd name="connsiteY0" fmla="*/ 1343041 h 2641449"/>
              <a:gd name="connsiteX1" fmla="*/ 1124477 w 2029987"/>
              <a:gd name="connsiteY1" fmla="*/ 513 h 2641449"/>
              <a:gd name="connsiteX2" fmla="*/ 2021561 w 2029987"/>
              <a:gd name="connsiteY2" fmla="*/ 1342766 h 2641449"/>
              <a:gd name="connsiteX3" fmla="*/ 1515197 w 2029987"/>
              <a:gd name="connsiteY3" fmla="*/ 2641449 h 2641449"/>
              <a:gd name="connsiteX4" fmla="*/ 361987 w 2029987"/>
              <a:gd name="connsiteY4" fmla="*/ 2588753 h 2641449"/>
              <a:gd name="connsiteX5" fmla="*/ 12395 w 2029987"/>
              <a:gd name="connsiteY5" fmla="*/ 1343041 h 2641449"/>
              <a:gd name="connsiteX0" fmla="*/ 14774 w 2030671"/>
              <a:gd name="connsiteY0" fmla="*/ 1790622 h 3089030"/>
              <a:gd name="connsiteX1" fmla="*/ 1018289 w 2030671"/>
              <a:gd name="connsiteY1" fmla="*/ 309 h 3089030"/>
              <a:gd name="connsiteX2" fmla="*/ 2023940 w 2030671"/>
              <a:gd name="connsiteY2" fmla="*/ 1790347 h 3089030"/>
              <a:gd name="connsiteX3" fmla="*/ 1517576 w 2030671"/>
              <a:gd name="connsiteY3" fmla="*/ 3089030 h 3089030"/>
              <a:gd name="connsiteX4" fmla="*/ 364366 w 2030671"/>
              <a:gd name="connsiteY4" fmla="*/ 3036334 h 3089030"/>
              <a:gd name="connsiteX5" fmla="*/ 14774 w 2030671"/>
              <a:gd name="connsiteY5" fmla="*/ 1790622 h 3089030"/>
              <a:gd name="connsiteX0" fmla="*/ 14774 w 2283229"/>
              <a:gd name="connsiteY0" fmla="*/ 1790855 h 3089263"/>
              <a:gd name="connsiteX1" fmla="*/ 1018289 w 2283229"/>
              <a:gd name="connsiteY1" fmla="*/ 542 h 3089263"/>
              <a:gd name="connsiteX2" fmla="*/ 2278681 w 2283229"/>
              <a:gd name="connsiteY2" fmla="*/ 1306982 h 3089263"/>
              <a:gd name="connsiteX3" fmla="*/ 1517576 w 2283229"/>
              <a:gd name="connsiteY3" fmla="*/ 3089263 h 3089263"/>
              <a:gd name="connsiteX4" fmla="*/ 364366 w 2283229"/>
              <a:gd name="connsiteY4" fmla="*/ 3036567 h 3089263"/>
              <a:gd name="connsiteX5" fmla="*/ 14774 w 2283229"/>
              <a:gd name="connsiteY5" fmla="*/ 1790855 h 3089263"/>
              <a:gd name="connsiteX0" fmla="*/ 14284 w 2302238"/>
              <a:gd name="connsiteY0" fmla="*/ 1309319 h 3089263"/>
              <a:gd name="connsiteX1" fmla="*/ 1037298 w 2302238"/>
              <a:gd name="connsiteY1" fmla="*/ 542 h 3089263"/>
              <a:gd name="connsiteX2" fmla="*/ 2297690 w 2302238"/>
              <a:gd name="connsiteY2" fmla="*/ 1306982 h 3089263"/>
              <a:gd name="connsiteX3" fmla="*/ 1536585 w 2302238"/>
              <a:gd name="connsiteY3" fmla="*/ 3089263 h 3089263"/>
              <a:gd name="connsiteX4" fmla="*/ 383375 w 2302238"/>
              <a:gd name="connsiteY4" fmla="*/ 3036567 h 3089263"/>
              <a:gd name="connsiteX5" fmla="*/ 14284 w 2302238"/>
              <a:gd name="connsiteY5" fmla="*/ 1309319 h 3089263"/>
              <a:gd name="connsiteX0" fmla="*/ 14284 w 2302238"/>
              <a:gd name="connsiteY0" fmla="*/ 1309319 h 3089263"/>
              <a:gd name="connsiteX1" fmla="*/ 1037298 w 2302238"/>
              <a:gd name="connsiteY1" fmla="*/ 542 h 3089263"/>
              <a:gd name="connsiteX2" fmla="*/ 2297690 w 2302238"/>
              <a:gd name="connsiteY2" fmla="*/ 1306982 h 3089263"/>
              <a:gd name="connsiteX3" fmla="*/ 1536585 w 2302238"/>
              <a:gd name="connsiteY3" fmla="*/ 3089263 h 3089263"/>
              <a:gd name="connsiteX4" fmla="*/ 383375 w 2302238"/>
              <a:gd name="connsiteY4" fmla="*/ 3036567 h 3089263"/>
              <a:gd name="connsiteX5" fmla="*/ 14284 w 2302238"/>
              <a:gd name="connsiteY5" fmla="*/ 1309319 h 3089263"/>
              <a:gd name="connsiteX0" fmla="*/ 21 w 2287975"/>
              <a:gd name="connsiteY0" fmla="*/ 1309319 h 3089263"/>
              <a:gd name="connsiteX1" fmla="*/ 1023035 w 2287975"/>
              <a:gd name="connsiteY1" fmla="*/ 542 h 3089263"/>
              <a:gd name="connsiteX2" fmla="*/ 2283427 w 2287975"/>
              <a:gd name="connsiteY2" fmla="*/ 1306982 h 3089263"/>
              <a:gd name="connsiteX3" fmla="*/ 1522322 w 2287975"/>
              <a:gd name="connsiteY3" fmla="*/ 3089263 h 3089263"/>
              <a:gd name="connsiteX4" fmla="*/ 369112 w 2287975"/>
              <a:gd name="connsiteY4" fmla="*/ 3036567 h 3089263"/>
              <a:gd name="connsiteX5" fmla="*/ 21 w 2287975"/>
              <a:gd name="connsiteY5" fmla="*/ 1309319 h 3089263"/>
              <a:gd name="connsiteX0" fmla="*/ 15 w 2412009"/>
              <a:gd name="connsiteY0" fmla="*/ 1223905 h 3089263"/>
              <a:gd name="connsiteX1" fmla="*/ 1147069 w 2412009"/>
              <a:gd name="connsiteY1" fmla="*/ 542 h 3089263"/>
              <a:gd name="connsiteX2" fmla="*/ 2407461 w 2412009"/>
              <a:gd name="connsiteY2" fmla="*/ 1306982 h 3089263"/>
              <a:gd name="connsiteX3" fmla="*/ 1646356 w 2412009"/>
              <a:gd name="connsiteY3" fmla="*/ 3089263 h 3089263"/>
              <a:gd name="connsiteX4" fmla="*/ 493146 w 2412009"/>
              <a:gd name="connsiteY4" fmla="*/ 3036567 h 3089263"/>
              <a:gd name="connsiteX5" fmla="*/ 15 w 2412009"/>
              <a:gd name="connsiteY5" fmla="*/ 1223905 h 3089263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493146 w 2412009"/>
              <a:gd name="connsiteY4" fmla="*/ 3036567 h 3051198"/>
              <a:gd name="connsiteX5" fmla="*/ 15 w 2412009"/>
              <a:gd name="connsiteY5" fmla="*/ 1223905 h 3051198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457517 w 2412009"/>
              <a:gd name="connsiteY4" fmla="*/ 3050068 h 3051198"/>
              <a:gd name="connsiteX5" fmla="*/ 15 w 2412009"/>
              <a:gd name="connsiteY5" fmla="*/ 1223905 h 3051198"/>
              <a:gd name="connsiteX0" fmla="*/ 15 w 2412009"/>
              <a:gd name="connsiteY0" fmla="*/ 1223905 h 3051198"/>
              <a:gd name="connsiteX1" fmla="*/ 1147069 w 2412009"/>
              <a:gd name="connsiteY1" fmla="*/ 542 h 3051198"/>
              <a:gd name="connsiteX2" fmla="*/ 2407461 w 2412009"/>
              <a:gd name="connsiteY2" fmla="*/ 1306982 h 3051198"/>
              <a:gd name="connsiteX3" fmla="*/ 1693047 w 2412009"/>
              <a:gd name="connsiteY3" fmla="*/ 3051198 h 3051198"/>
              <a:gd name="connsiteX4" fmla="*/ 1070518 w 2412009"/>
              <a:gd name="connsiteY4" fmla="*/ 3044626 h 3051198"/>
              <a:gd name="connsiteX5" fmla="*/ 457517 w 2412009"/>
              <a:gd name="connsiteY5" fmla="*/ 3050068 h 3051198"/>
              <a:gd name="connsiteX6" fmla="*/ 15 w 2412009"/>
              <a:gd name="connsiteY6" fmla="*/ 1223905 h 3051198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412009"/>
              <a:gd name="connsiteY0" fmla="*/ 1223905 h 3155165"/>
              <a:gd name="connsiteX1" fmla="*/ 1147069 w 2412009"/>
              <a:gd name="connsiteY1" fmla="*/ 542 h 3155165"/>
              <a:gd name="connsiteX2" fmla="*/ 2407461 w 2412009"/>
              <a:gd name="connsiteY2" fmla="*/ 1306982 h 3155165"/>
              <a:gd name="connsiteX3" fmla="*/ 1693047 w 2412009"/>
              <a:gd name="connsiteY3" fmla="*/ 3051198 h 3155165"/>
              <a:gd name="connsiteX4" fmla="*/ 1020732 w 2412009"/>
              <a:gd name="connsiteY4" fmla="*/ 3155165 h 3155165"/>
              <a:gd name="connsiteX5" fmla="*/ 457517 w 2412009"/>
              <a:gd name="connsiteY5" fmla="*/ 3050068 h 3155165"/>
              <a:gd name="connsiteX6" fmla="*/ 15 w 2412009"/>
              <a:gd name="connsiteY6" fmla="*/ 1223905 h 3155165"/>
              <a:gd name="connsiteX0" fmla="*/ 15 w 2287339"/>
              <a:gd name="connsiteY0" fmla="*/ 1224142 h 3155402"/>
              <a:gd name="connsiteX1" fmla="*/ 1147069 w 2287339"/>
              <a:gd name="connsiteY1" fmla="*/ 779 h 3155402"/>
              <a:gd name="connsiteX2" fmla="*/ 2281922 w 2287339"/>
              <a:gd name="connsiteY2" fmla="*/ 1110328 h 3155402"/>
              <a:gd name="connsiteX3" fmla="*/ 1693047 w 2287339"/>
              <a:gd name="connsiteY3" fmla="*/ 3051435 h 3155402"/>
              <a:gd name="connsiteX4" fmla="*/ 1020732 w 2287339"/>
              <a:gd name="connsiteY4" fmla="*/ 3155402 h 3155402"/>
              <a:gd name="connsiteX5" fmla="*/ 457517 w 2287339"/>
              <a:gd name="connsiteY5" fmla="*/ 3050305 h 3155402"/>
              <a:gd name="connsiteX6" fmla="*/ 15 w 2287339"/>
              <a:gd name="connsiteY6" fmla="*/ 1224142 h 3155402"/>
              <a:gd name="connsiteX0" fmla="*/ 15 w 2283341"/>
              <a:gd name="connsiteY0" fmla="*/ 1224147 h 3155407"/>
              <a:gd name="connsiteX1" fmla="*/ 1147069 w 2283341"/>
              <a:gd name="connsiteY1" fmla="*/ 784 h 3155407"/>
              <a:gd name="connsiteX2" fmla="*/ 2281922 w 2283341"/>
              <a:gd name="connsiteY2" fmla="*/ 1110333 h 3155407"/>
              <a:gd name="connsiteX3" fmla="*/ 1693047 w 2283341"/>
              <a:gd name="connsiteY3" fmla="*/ 3051440 h 3155407"/>
              <a:gd name="connsiteX4" fmla="*/ 1020732 w 2283341"/>
              <a:gd name="connsiteY4" fmla="*/ 3155407 h 3155407"/>
              <a:gd name="connsiteX5" fmla="*/ 457517 w 2283341"/>
              <a:gd name="connsiteY5" fmla="*/ 3050310 h 3155407"/>
              <a:gd name="connsiteX6" fmla="*/ 15 w 2283341"/>
              <a:gd name="connsiteY6" fmla="*/ 1224147 h 3155407"/>
              <a:gd name="connsiteX0" fmla="*/ 15 w 2242316"/>
              <a:gd name="connsiteY0" fmla="*/ 1224105 h 3155365"/>
              <a:gd name="connsiteX1" fmla="*/ 1147069 w 2242316"/>
              <a:gd name="connsiteY1" fmla="*/ 742 h 3155365"/>
              <a:gd name="connsiteX2" fmla="*/ 2240762 w 2242316"/>
              <a:gd name="connsiteY2" fmla="*/ 1136073 h 3155365"/>
              <a:gd name="connsiteX3" fmla="*/ 1693047 w 2242316"/>
              <a:gd name="connsiteY3" fmla="*/ 3051398 h 3155365"/>
              <a:gd name="connsiteX4" fmla="*/ 1020732 w 2242316"/>
              <a:gd name="connsiteY4" fmla="*/ 3155365 h 3155365"/>
              <a:gd name="connsiteX5" fmla="*/ 457517 w 2242316"/>
              <a:gd name="connsiteY5" fmla="*/ 3050268 h 3155365"/>
              <a:gd name="connsiteX6" fmla="*/ 15 w 2242316"/>
              <a:gd name="connsiteY6" fmla="*/ 1224105 h 315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316" h="3155365">
                <a:moveTo>
                  <a:pt x="15" y="1224105"/>
                </a:moveTo>
                <a:cubicBezTo>
                  <a:pt x="-3190" y="327497"/>
                  <a:pt x="492667" y="290924"/>
                  <a:pt x="1147069" y="742"/>
                </a:cubicBezTo>
                <a:cubicBezTo>
                  <a:pt x="1760718" y="-20780"/>
                  <a:pt x="2155253" y="427793"/>
                  <a:pt x="2240762" y="1136073"/>
                </a:cubicBezTo>
                <a:cubicBezTo>
                  <a:pt x="2270645" y="1636286"/>
                  <a:pt x="1861835" y="2618504"/>
                  <a:pt x="1693047" y="3051398"/>
                </a:cubicBezTo>
                <a:cubicBezTo>
                  <a:pt x="1468942" y="3086054"/>
                  <a:pt x="1763220" y="3117806"/>
                  <a:pt x="1020732" y="3155365"/>
                </a:cubicBezTo>
                <a:cubicBezTo>
                  <a:pt x="597758" y="3117800"/>
                  <a:pt x="617596" y="3146711"/>
                  <a:pt x="457517" y="3050268"/>
                </a:cubicBezTo>
                <a:cubicBezTo>
                  <a:pt x="340986" y="2635031"/>
                  <a:pt x="8443" y="1649748"/>
                  <a:pt x="15" y="1224105"/>
                </a:cubicBezTo>
                <a:close/>
              </a:path>
            </a:pathLst>
          </a:custGeom>
          <a:solidFill>
            <a:schemeClr val="accent1">
              <a:lumMod val="75000"/>
              <a:alpha val="36000"/>
            </a:schemeClr>
          </a:solidFill>
          <a:ln>
            <a:noFill/>
          </a:ln>
          <a:scene3d>
            <a:camera prst="orthographicFront">
              <a:rot lat="0" lon="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7680159" y="3012009"/>
            <a:ext cx="1043866" cy="168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OffAxis1Right"/>
            <a:lightRig rig="threePt" dir="t"/>
          </a:scene3d>
          <a:sp3d extrusionH="1270000">
            <a:extrusionClr>
              <a:schemeClr val="accent1">
                <a:lumMod val="9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7680159" y="2856719"/>
            <a:ext cx="1043866" cy="168888"/>
          </a:xfrm>
          <a:prstGeom prst="rect">
            <a:avLst/>
          </a:prstGeom>
          <a:solidFill>
            <a:srgbClr val="AD00F2"/>
          </a:solidFill>
          <a:ln>
            <a:noFill/>
          </a:ln>
          <a:scene3d>
            <a:camera prst="isometricOffAxis1Right"/>
            <a:lightRig rig="threePt" dir="t"/>
          </a:scene3d>
          <a:sp3d extrusionH="1270000">
            <a:extrusionClr>
              <a:srgbClr val="AD00F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7680159" y="2710220"/>
            <a:ext cx="1043866" cy="168888"/>
          </a:xfrm>
          <a:prstGeom prst="rect">
            <a:avLst/>
          </a:prstGeom>
          <a:solidFill>
            <a:srgbClr val="AD00F2"/>
          </a:solidFill>
          <a:ln>
            <a:noFill/>
          </a:ln>
          <a:scene3d>
            <a:camera prst="isometricOffAxis1Right"/>
            <a:lightRig rig="threePt" dir="t"/>
          </a:scene3d>
          <a:sp3d extrusionH="1270000">
            <a:extrusionClr>
              <a:srgbClr val="AD00F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7680206" y="2554498"/>
            <a:ext cx="1043866" cy="168888"/>
          </a:xfrm>
          <a:prstGeom prst="rect">
            <a:avLst/>
          </a:prstGeom>
          <a:solidFill>
            <a:srgbClr val="AD00F2"/>
          </a:solidFill>
          <a:ln>
            <a:noFill/>
          </a:ln>
          <a:scene3d>
            <a:camera prst="isometricOffAxis1Right"/>
            <a:lightRig rig="threePt" dir="t"/>
          </a:scene3d>
          <a:sp3d extrusionH="1270000">
            <a:extrusionClr>
              <a:srgbClr val="AD00F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7680206" y="2422008"/>
            <a:ext cx="1043866" cy="168888"/>
          </a:xfrm>
          <a:prstGeom prst="rect">
            <a:avLst/>
          </a:prstGeom>
          <a:solidFill>
            <a:srgbClr val="AD00F2"/>
          </a:solidFill>
          <a:ln>
            <a:noFill/>
          </a:ln>
          <a:scene3d>
            <a:camera prst="isometricOffAxis1Right"/>
            <a:lightRig rig="threePt" dir="t"/>
          </a:scene3d>
          <a:sp3d extrusionH="1270000">
            <a:extrusionClr>
              <a:srgbClr val="AD00F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1" name="Textfeld 107"/>
          <p:cNvSpPr txBox="1"/>
          <p:nvPr/>
        </p:nvSpPr>
        <p:spPr>
          <a:xfrm>
            <a:off x="7680206" y="2994641"/>
            <a:ext cx="952270" cy="33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/>
              <a:t>Nb</a:t>
            </a:r>
            <a:endParaRPr lang="de-DE" dirty="0"/>
          </a:p>
        </p:txBody>
      </p:sp>
      <p:sp>
        <p:nvSpPr>
          <p:cNvPr id="72" name="Textfeld 108"/>
          <p:cNvSpPr txBox="1"/>
          <p:nvPr/>
        </p:nvSpPr>
        <p:spPr>
          <a:xfrm>
            <a:off x="7670394" y="2408379"/>
            <a:ext cx="1303321" cy="33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Nb</a:t>
            </a:r>
            <a:r>
              <a:rPr lang="de-DE" baseline="-25000" dirty="0"/>
              <a:t>3</a:t>
            </a:r>
            <a:r>
              <a:rPr lang="de-DE" dirty="0"/>
              <a:t>Sn</a:t>
            </a:r>
          </a:p>
        </p:txBody>
      </p:sp>
      <p:sp>
        <p:nvSpPr>
          <p:cNvPr id="73" name="Textfeld 2"/>
          <p:cNvSpPr txBox="1"/>
          <p:nvPr/>
        </p:nvSpPr>
        <p:spPr>
          <a:xfrm>
            <a:off x="4919781" y="4947152"/>
            <a:ext cx="1158009" cy="33655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/>
              <a:t>Sn</a:t>
            </a:r>
            <a:r>
              <a:rPr lang="de-DE" dirty="0"/>
              <a:t> Target</a:t>
            </a:r>
          </a:p>
        </p:txBody>
      </p:sp>
      <p:sp>
        <p:nvSpPr>
          <p:cNvPr id="74" name="Textfeld 9"/>
          <p:cNvSpPr txBox="1"/>
          <p:nvPr/>
        </p:nvSpPr>
        <p:spPr>
          <a:xfrm>
            <a:off x="2691121" y="4997077"/>
            <a:ext cx="1158009" cy="3365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/>
              <a:t>Nb</a:t>
            </a:r>
            <a:r>
              <a:rPr lang="de-DE" dirty="0"/>
              <a:t> Target</a:t>
            </a:r>
          </a:p>
        </p:txBody>
      </p:sp>
      <p:cxnSp>
        <p:nvCxnSpPr>
          <p:cNvPr id="75" name="Gerader Verbinder 74"/>
          <p:cNvCxnSpPr>
            <a:cxnSpLocks/>
            <a:stCxn id="101" idx="4"/>
            <a:endCxn id="101" idx="4"/>
          </p:cNvCxnSpPr>
          <p:nvPr/>
        </p:nvCxnSpPr>
        <p:spPr>
          <a:xfrm>
            <a:off x="4274155" y="24156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feil nach rechts 75"/>
          <p:cNvSpPr/>
          <p:nvPr/>
        </p:nvSpPr>
        <p:spPr>
          <a:xfrm>
            <a:off x="821247" y="3670874"/>
            <a:ext cx="624576" cy="408143"/>
          </a:xfrm>
          <a:prstGeom prst="rightArrow">
            <a:avLst/>
          </a:prstGeom>
          <a:solidFill>
            <a:srgbClr val="FCC83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7" name="Textfeld 91"/>
          <p:cNvSpPr txBox="1"/>
          <p:nvPr/>
        </p:nvSpPr>
        <p:spPr>
          <a:xfrm>
            <a:off x="757005" y="3672922"/>
            <a:ext cx="729203" cy="33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Argon</a:t>
            </a:r>
          </a:p>
        </p:txBody>
      </p:sp>
      <p:sp>
        <p:nvSpPr>
          <p:cNvPr id="78" name="Oval 18"/>
          <p:cNvSpPr>
            <a:spLocks noChangeArrowheads="1"/>
          </p:cNvSpPr>
          <p:nvPr/>
        </p:nvSpPr>
        <p:spPr bwMode="auto">
          <a:xfrm>
            <a:off x="1034100" y="4652042"/>
            <a:ext cx="295110" cy="2951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 sz="1050"/>
          </a:p>
        </p:txBody>
      </p:sp>
      <p:cxnSp>
        <p:nvCxnSpPr>
          <p:cNvPr id="79" name="Gewinkelte Verbindung 78"/>
          <p:cNvCxnSpPr>
            <a:cxnSpLocks/>
            <a:endCxn id="78" idx="4"/>
          </p:cNvCxnSpPr>
          <p:nvPr/>
        </p:nvCxnSpPr>
        <p:spPr>
          <a:xfrm rot="10800000">
            <a:off x="1181656" y="4947152"/>
            <a:ext cx="1464160" cy="359435"/>
          </a:xfrm>
          <a:prstGeom prst="bentConnector2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winkelte Verbindung 79"/>
          <p:cNvCxnSpPr>
            <a:cxnSpLocks/>
            <a:stCxn id="78" idx="0"/>
          </p:cNvCxnSpPr>
          <p:nvPr/>
        </p:nvCxnSpPr>
        <p:spPr>
          <a:xfrm rot="5400000" flipH="1" flipV="1">
            <a:off x="1648448" y="3932599"/>
            <a:ext cx="252651" cy="1186238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>
            <a:cxnSpLocks/>
            <a:stCxn id="120" idx="0"/>
          </p:cNvCxnSpPr>
          <p:nvPr/>
        </p:nvCxnSpPr>
        <p:spPr>
          <a:xfrm flipH="1" flipV="1">
            <a:off x="3777977" y="1708889"/>
            <a:ext cx="126487" cy="14886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>
            <a:cxnSpLocks/>
            <a:stCxn id="121" idx="4"/>
          </p:cNvCxnSpPr>
          <p:nvPr/>
        </p:nvCxnSpPr>
        <p:spPr>
          <a:xfrm flipV="1">
            <a:off x="4703416" y="1719803"/>
            <a:ext cx="57808" cy="13795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112"/>
          <p:cNvSpPr txBox="1"/>
          <p:nvPr/>
        </p:nvSpPr>
        <p:spPr>
          <a:xfrm>
            <a:off x="4876597" y="1722804"/>
            <a:ext cx="799318" cy="33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/>
              <a:t>Heater</a:t>
            </a:r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 rot="16200000">
            <a:off x="4138957" y="1623247"/>
            <a:ext cx="329949" cy="798951"/>
            <a:chOff x="5562048" y="2757495"/>
            <a:chExt cx="169299" cy="710394"/>
          </a:xfrm>
        </p:grpSpPr>
        <p:sp>
          <p:nvSpPr>
            <p:cNvPr id="117" name="Freihandform 116"/>
            <p:cNvSpPr/>
            <p:nvPr/>
          </p:nvSpPr>
          <p:spPr>
            <a:xfrm rot="5400000">
              <a:off x="5574919" y="3167908"/>
              <a:ext cx="143555" cy="169296"/>
            </a:xfrm>
            <a:custGeom>
              <a:avLst/>
              <a:gdLst>
                <a:gd name="connsiteX0" fmla="*/ 299459 w 711155"/>
                <a:gd name="connsiteY0" fmla="*/ 15986 h 527877"/>
                <a:gd name="connsiteX1" fmla="*/ 620149 w 711155"/>
                <a:gd name="connsiteY1" fmla="*/ 432016 h 527877"/>
                <a:gd name="connsiteX2" fmla="*/ 437 w 711155"/>
                <a:gd name="connsiteY2" fmla="*/ 497021 h 527877"/>
                <a:gd name="connsiteX3" fmla="*/ 524809 w 711155"/>
                <a:gd name="connsiteY3" fmla="*/ 28987 h 527877"/>
                <a:gd name="connsiteX4" fmla="*/ 711155 w 711155"/>
                <a:gd name="connsiteY4" fmla="*/ 89658 h 527877"/>
                <a:gd name="connsiteX0" fmla="*/ 299581 w 711277"/>
                <a:gd name="connsiteY0" fmla="*/ 15986 h 581280"/>
                <a:gd name="connsiteX1" fmla="*/ 633272 w 711277"/>
                <a:gd name="connsiteY1" fmla="*/ 536023 h 581280"/>
                <a:gd name="connsiteX2" fmla="*/ 559 w 711277"/>
                <a:gd name="connsiteY2" fmla="*/ 497021 h 581280"/>
                <a:gd name="connsiteX3" fmla="*/ 524931 w 711277"/>
                <a:gd name="connsiteY3" fmla="*/ 28987 h 581280"/>
                <a:gd name="connsiteX4" fmla="*/ 711277 w 711277"/>
                <a:gd name="connsiteY4" fmla="*/ 89658 h 581280"/>
                <a:gd name="connsiteX0" fmla="*/ 301144 w 712840"/>
                <a:gd name="connsiteY0" fmla="*/ 15986 h 593932"/>
                <a:gd name="connsiteX1" fmla="*/ 340147 w 712840"/>
                <a:gd name="connsiteY1" fmla="*/ 553357 h 593932"/>
                <a:gd name="connsiteX2" fmla="*/ 2122 w 712840"/>
                <a:gd name="connsiteY2" fmla="*/ 497021 h 593932"/>
                <a:gd name="connsiteX3" fmla="*/ 526494 w 712840"/>
                <a:gd name="connsiteY3" fmla="*/ 28987 h 593932"/>
                <a:gd name="connsiteX4" fmla="*/ 712840 w 712840"/>
                <a:gd name="connsiteY4" fmla="*/ 89658 h 593932"/>
                <a:gd name="connsiteX0" fmla="*/ 301519 w 770305"/>
                <a:gd name="connsiteY0" fmla="*/ 15986 h 520638"/>
                <a:gd name="connsiteX1" fmla="*/ 765219 w 770305"/>
                <a:gd name="connsiteY1" fmla="*/ 406013 h 520638"/>
                <a:gd name="connsiteX2" fmla="*/ 2497 w 770305"/>
                <a:gd name="connsiteY2" fmla="*/ 497021 h 520638"/>
                <a:gd name="connsiteX3" fmla="*/ 526869 w 770305"/>
                <a:gd name="connsiteY3" fmla="*/ 28987 h 520638"/>
                <a:gd name="connsiteX4" fmla="*/ 713215 w 770305"/>
                <a:gd name="connsiteY4" fmla="*/ 89658 h 520638"/>
                <a:gd name="connsiteX0" fmla="*/ 0 w 464181"/>
                <a:gd name="connsiteY0" fmla="*/ 17262 h 536948"/>
                <a:gd name="connsiteX1" fmla="*/ 463700 w 464181"/>
                <a:gd name="connsiteY1" fmla="*/ 407289 h 536948"/>
                <a:gd name="connsiteX2" fmla="*/ 91006 w 464181"/>
                <a:gd name="connsiteY2" fmla="*/ 515631 h 536948"/>
                <a:gd name="connsiteX3" fmla="*/ 225350 w 464181"/>
                <a:gd name="connsiteY3" fmla="*/ 30263 h 536948"/>
                <a:gd name="connsiteX4" fmla="*/ 411696 w 464181"/>
                <a:gd name="connsiteY4" fmla="*/ 90934 h 536948"/>
                <a:gd name="connsiteX0" fmla="*/ 148272 w 612550"/>
                <a:gd name="connsiteY0" fmla="*/ 0 h 505688"/>
                <a:gd name="connsiteX1" fmla="*/ 611972 w 612550"/>
                <a:gd name="connsiteY1" fmla="*/ 390027 h 505688"/>
                <a:gd name="connsiteX2" fmla="*/ 239278 w 612550"/>
                <a:gd name="connsiteY2" fmla="*/ 498369 h 505688"/>
                <a:gd name="connsiteX3" fmla="*/ 9595 w 612550"/>
                <a:gd name="connsiteY3" fmla="*/ 225350 h 505688"/>
                <a:gd name="connsiteX4" fmla="*/ 559968 w 612550"/>
                <a:gd name="connsiteY4" fmla="*/ 73672 h 505688"/>
                <a:gd name="connsiteX0" fmla="*/ 141294 w 605572"/>
                <a:gd name="connsiteY0" fmla="*/ 33070 h 538758"/>
                <a:gd name="connsiteX1" fmla="*/ 604994 w 605572"/>
                <a:gd name="connsiteY1" fmla="*/ 423097 h 538758"/>
                <a:gd name="connsiteX2" fmla="*/ 232300 w 605572"/>
                <a:gd name="connsiteY2" fmla="*/ 531439 h 538758"/>
                <a:gd name="connsiteX3" fmla="*/ 2617 w 605572"/>
                <a:gd name="connsiteY3" fmla="*/ 258420 h 538758"/>
                <a:gd name="connsiteX4" fmla="*/ 379645 w 605572"/>
                <a:gd name="connsiteY4" fmla="*/ 11402 h 538758"/>
                <a:gd name="connsiteX0" fmla="*/ 141294 w 605572"/>
                <a:gd name="connsiteY0" fmla="*/ 22290 h 527978"/>
                <a:gd name="connsiteX1" fmla="*/ 604994 w 605572"/>
                <a:gd name="connsiteY1" fmla="*/ 412317 h 527978"/>
                <a:gd name="connsiteX2" fmla="*/ 232300 w 605572"/>
                <a:gd name="connsiteY2" fmla="*/ 520659 h 527978"/>
                <a:gd name="connsiteX3" fmla="*/ 2617 w 605572"/>
                <a:gd name="connsiteY3" fmla="*/ 247640 h 527978"/>
                <a:gd name="connsiteX4" fmla="*/ 379645 w 605572"/>
                <a:gd name="connsiteY4" fmla="*/ 622 h 527978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669 w 479320"/>
                <a:gd name="connsiteY0" fmla="*/ 0 h 528713"/>
                <a:gd name="connsiteX1" fmla="*/ 474702 w 479320"/>
                <a:gd name="connsiteY1" fmla="*/ 247017 h 528713"/>
                <a:gd name="connsiteX2" fmla="*/ 232018 w 479320"/>
                <a:gd name="connsiteY2" fmla="*/ 528705 h 528713"/>
                <a:gd name="connsiteX3" fmla="*/ 2335 w 479320"/>
                <a:gd name="connsiteY3" fmla="*/ 255686 h 528713"/>
                <a:gd name="connsiteX4" fmla="*/ 379363 w 479320"/>
                <a:gd name="connsiteY4" fmla="*/ 8668 h 528713"/>
                <a:gd name="connsiteX0" fmla="*/ 32436 w 505172"/>
                <a:gd name="connsiteY0" fmla="*/ 0 h 528739"/>
                <a:gd name="connsiteX1" fmla="*/ 500469 w 505172"/>
                <a:gd name="connsiteY1" fmla="*/ 247017 h 528739"/>
                <a:gd name="connsiteX2" fmla="*/ 257785 w 505172"/>
                <a:gd name="connsiteY2" fmla="*/ 528705 h 528739"/>
                <a:gd name="connsiteX3" fmla="*/ 2100 w 505172"/>
                <a:gd name="connsiteY3" fmla="*/ 264353 h 528739"/>
                <a:gd name="connsiteX4" fmla="*/ 405130 w 505172"/>
                <a:gd name="connsiteY4" fmla="*/ 8668 h 528739"/>
                <a:gd name="connsiteX0" fmla="*/ 32436 w 500696"/>
                <a:gd name="connsiteY0" fmla="*/ 0 h 528739"/>
                <a:gd name="connsiteX1" fmla="*/ 500469 w 500696"/>
                <a:gd name="connsiteY1" fmla="*/ 247017 h 528739"/>
                <a:gd name="connsiteX2" fmla="*/ 257785 w 500696"/>
                <a:gd name="connsiteY2" fmla="*/ 528705 h 528739"/>
                <a:gd name="connsiteX3" fmla="*/ 2100 w 500696"/>
                <a:gd name="connsiteY3" fmla="*/ 264353 h 528739"/>
                <a:gd name="connsiteX4" fmla="*/ 405130 w 500696"/>
                <a:gd name="connsiteY4" fmla="*/ 8668 h 528739"/>
                <a:gd name="connsiteX0" fmla="*/ 32012 w 505528"/>
                <a:gd name="connsiteY0" fmla="*/ 0 h 476745"/>
                <a:gd name="connsiteX1" fmla="*/ 500045 w 505528"/>
                <a:gd name="connsiteY1" fmla="*/ 247017 h 476745"/>
                <a:gd name="connsiteX2" fmla="*/ 270362 w 505528"/>
                <a:gd name="connsiteY2" fmla="*/ 476701 h 476745"/>
                <a:gd name="connsiteX3" fmla="*/ 1676 w 505528"/>
                <a:gd name="connsiteY3" fmla="*/ 264353 h 476745"/>
                <a:gd name="connsiteX4" fmla="*/ 404706 w 505528"/>
                <a:gd name="connsiteY4" fmla="*/ 8668 h 476745"/>
                <a:gd name="connsiteX0" fmla="*/ 31951 w 454822"/>
                <a:gd name="connsiteY0" fmla="*/ 0 h 476745"/>
                <a:gd name="connsiteX1" fmla="*/ 447980 w 454822"/>
                <a:gd name="connsiteY1" fmla="*/ 247017 h 476745"/>
                <a:gd name="connsiteX2" fmla="*/ 270301 w 454822"/>
                <a:gd name="connsiteY2" fmla="*/ 476701 h 476745"/>
                <a:gd name="connsiteX3" fmla="*/ 1615 w 454822"/>
                <a:gd name="connsiteY3" fmla="*/ 264353 h 476745"/>
                <a:gd name="connsiteX4" fmla="*/ 404645 w 454822"/>
                <a:gd name="connsiteY4" fmla="*/ 8668 h 476745"/>
                <a:gd name="connsiteX0" fmla="*/ 31951 w 448531"/>
                <a:gd name="connsiteY0" fmla="*/ 0 h 476745"/>
                <a:gd name="connsiteX1" fmla="*/ 447980 w 448531"/>
                <a:gd name="connsiteY1" fmla="*/ 247017 h 476745"/>
                <a:gd name="connsiteX2" fmla="*/ 270301 w 448531"/>
                <a:gd name="connsiteY2" fmla="*/ 476701 h 476745"/>
                <a:gd name="connsiteX3" fmla="*/ 1615 w 448531"/>
                <a:gd name="connsiteY3" fmla="*/ 264353 h 476745"/>
                <a:gd name="connsiteX4" fmla="*/ 404645 w 448531"/>
                <a:gd name="connsiteY4" fmla="*/ 8668 h 476745"/>
                <a:gd name="connsiteX0" fmla="*/ 33440 w 452971"/>
                <a:gd name="connsiteY0" fmla="*/ 0 h 476745"/>
                <a:gd name="connsiteX1" fmla="*/ 449469 w 452971"/>
                <a:gd name="connsiteY1" fmla="*/ 247017 h 476745"/>
                <a:gd name="connsiteX2" fmla="*/ 271790 w 452971"/>
                <a:gd name="connsiteY2" fmla="*/ 476701 h 476745"/>
                <a:gd name="connsiteX3" fmla="*/ 3104 w 452971"/>
                <a:gd name="connsiteY3" fmla="*/ 264353 h 476745"/>
                <a:gd name="connsiteX4" fmla="*/ 406134 w 452971"/>
                <a:gd name="connsiteY4" fmla="*/ 8668 h 476745"/>
                <a:gd name="connsiteX0" fmla="*/ 33440 w 449899"/>
                <a:gd name="connsiteY0" fmla="*/ 0 h 476745"/>
                <a:gd name="connsiteX1" fmla="*/ 449469 w 449899"/>
                <a:gd name="connsiteY1" fmla="*/ 247017 h 476745"/>
                <a:gd name="connsiteX2" fmla="*/ 271790 w 449899"/>
                <a:gd name="connsiteY2" fmla="*/ 476701 h 476745"/>
                <a:gd name="connsiteX3" fmla="*/ 3104 w 449899"/>
                <a:gd name="connsiteY3" fmla="*/ 264353 h 476745"/>
                <a:gd name="connsiteX4" fmla="*/ 406134 w 449899"/>
                <a:gd name="connsiteY4" fmla="*/ 8668 h 476745"/>
                <a:gd name="connsiteX0" fmla="*/ 30341 w 446800"/>
                <a:gd name="connsiteY0" fmla="*/ 0 h 476794"/>
                <a:gd name="connsiteX1" fmla="*/ 446370 w 446800"/>
                <a:gd name="connsiteY1" fmla="*/ 247017 h 476794"/>
                <a:gd name="connsiteX2" fmla="*/ 268691 w 446800"/>
                <a:gd name="connsiteY2" fmla="*/ 476701 h 476794"/>
                <a:gd name="connsiteX3" fmla="*/ 5 w 446800"/>
                <a:gd name="connsiteY3" fmla="*/ 264353 h 476794"/>
                <a:gd name="connsiteX4" fmla="*/ 403035 w 446800"/>
                <a:gd name="connsiteY4" fmla="*/ 8668 h 476794"/>
                <a:gd name="connsiteX0" fmla="*/ 35043 w 462597"/>
                <a:gd name="connsiteY0" fmla="*/ 0 h 476745"/>
                <a:gd name="connsiteX1" fmla="*/ 451072 w 462597"/>
                <a:gd name="connsiteY1" fmla="*/ 247017 h 476745"/>
                <a:gd name="connsiteX2" fmla="*/ 251725 w 462597"/>
                <a:gd name="connsiteY2" fmla="*/ 476701 h 476745"/>
                <a:gd name="connsiteX3" fmla="*/ 4707 w 462597"/>
                <a:gd name="connsiteY3" fmla="*/ 264353 h 476745"/>
                <a:gd name="connsiteX4" fmla="*/ 407737 w 462597"/>
                <a:gd name="connsiteY4" fmla="*/ 8668 h 476745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335 h 468077"/>
                <a:gd name="connsiteX1" fmla="*/ 451072 w 462597"/>
                <a:gd name="connsiteY1" fmla="*/ 238349 h 468077"/>
                <a:gd name="connsiteX2" fmla="*/ 251725 w 462597"/>
                <a:gd name="connsiteY2" fmla="*/ 468033 h 468077"/>
                <a:gd name="connsiteX3" fmla="*/ 4707 w 462597"/>
                <a:gd name="connsiteY3" fmla="*/ 255685 h 468077"/>
                <a:gd name="connsiteX4" fmla="*/ 407737 w 462597"/>
                <a:gd name="connsiteY4" fmla="*/ 0 h 468077"/>
                <a:gd name="connsiteX0" fmla="*/ 35870 w 463424"/>
                <a:gd name="connsiteY0" fmla="*/ 0 h 424740"/>
                <a:gd name="connsiteX1" fmla="*/ 451899 w 463424"/>
                <a:gd name="connsiteY1" fmla="*/ 195014 h 424740"/>
                <a:gd name="connsiteX2" fmla="*/ 252552 w 463424"/>
                <a:gd name="connsiteY2" fmla="*/ 424698 h 424740"/>
                <a:gd name="connsiteX3" fmla="*/ 5534 w 463424"/>
                <a:gd name="connsiteY3" fmla="*/ 212350 h 424740"/>
                <a:gd name="connsiteX4" fmla="*/ 425899 w 463424"/>
                <a:gd name="connsiteY4" fmla="*/ 1 h 424740"/>
                <a:gd name="connsiteX0" fmla="*/ 30887 w 458441"/>
                <a:gd name="connsiteY0" fmla="*/ 0 h 424741"/>
                <a:gd name="connsiteX1" fmla="*/ 446916 w 458441"/>
                <a:gd name="connsiteY1" fmla="*/ 195014 h 424741"/>
                <a:gd name="connsiteX2" fmla="*/ 247569 w 458441"/>
                <a:gd name="connsiteY2" fmla="*/ 424698 h 424741"/>
                <a:gd name="connsiteX3" fmla="*/ 551 w 458441"/>
                <a:gd name="connsiteY3" fmla="*/ 212350 h 424741"/>
                <a:gd name="connsiteX4" fmla="*/ 420916 w 458441"/>
                <a:gd name="connsiteY4" fmla="*/ 1 h 424741"/>
                <a:gd name="connsiteX0" fmla="*/ 0 w 420877"/>
                <a:gd name="connsiteY0" fmla="*/ 0 h 424841"/>
                <a:gd name="connsiteX1" fmla="*/ 416029 w 420877"/>
                <a:gd name="connsiteY1" fmla="*/ 195014 h 424841"/>
                <a:gd name="connsiteX2" fmla="*/ 216682 w 420877"/>
                <a:gd name="connsiteY2" fmla="*/ 424698 h 424841"/>
                <a:gd name="connsiteX3" fmla="*/ 56337 w 420877"/>
                <a:gd name="connsiteY3" fmla="*/ 225351 h 424841"/>
                <a:gd name="connsiteX4" fmla="*/ 390029 w 420877"/>
                <a:gd name="connsiteY4" fmla="*/ 1 h 424841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4"/>
                <a:gd name="connsiteX1" fmla="*/ 320689 w 390029"/>
                <a:gd name="connsiteY1" fmla="*/ 216683 h 424714"/>
                <a:gd name="connsiteX2" fmla="*/ 216682 w 390029"/>
                <a:gd name="connsiteY2" fmla="*/ 424698 h 424714"/>
                <a:gd name="connsiteX3" fmla="*/ 56337 w 390029"/>
                <a:gd name="connsiteY3" fmla="*/ 225351 h 424714"/>
                <a:gd name="connsiteX4" fmla="*/ 390029 w 390029"/>
                <a:gd name="connsiteY4" fmla="*/ 1 h 424714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7"/>
                <a:gd name="connsiteX1" fmla="*/ 320689 w 390029"/>
                <a:gd name="connsiteY1" fmla="*/ 216683 h 424707"/>
                <a:gd name="connsiteX2" fmla="*/ 186350 w 390029"/>
                <a:gd name="connsiteY2" fmla="*/ 424698 h 424707"/>
                <a:gd name="connsiteX3" fmla="*/ 56337 w 390029"/>
                <a:gd name="connsiteY3" fmla="*/ 225351 h 424707"/>
                <a:gd name="connsiteX4" fmla="*/ 390029 w 390029"/>
                <a:gd name="connsiteY4" fmla="*/ 1 h 424707"/>
                <a:gd name="connsiteX0" fmla="*/ 0 w 390029"/>
                <a:gd name="connsiteY0" fmla="*/ 0 h 424710"/>
                <a:gd name="connsiteX1" fmla="*/ 325022 w 390029"/>
                <a:gd name="connsiteY1" fmla="*/ 234018 h 424710"/>
                <a:gd name="connsiteX2" fmla="*/ 186350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29" h="424698">
                  <a:moveTo>
                    <a:pt x="0" y="0"/>
                  </a:moveTo>
                  <a:cubicBezTo>
                    <a:pt x="280603" y="3251"/>
                    <a:pt x="324302" y="124232"/>
                    <a:pt x="325022" y="234018"/>
                  </a:cubicBezTo>
                  <a:cubicBezTo>
                    <a:pt x="325742" y="343804"/>
                    <a:pt x="255685" y="424698"/>
                    <a:pt x="186350" y="424698"/>
                  </a:cubicBezTo>
                  <a:cubicBezTo>
                    <a:pt x="117015" y="424698"/>
                    <a:pt x="65728" y="296134"/>
                    <a:pt x="65008" y="234018"/>
                  </a:cubicBezTo>
                  <a:cubicBezTo>
                    <a:pt x="64288" y="171902"/>
                    <a:pt x="48393" y="26725"/>
                    <a:pt x="390029" y="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18" name="Freihandform 117"/>
            <p:cNvSpPr/>
            <p:nvPr/>
          </p:nvSpPr>
          <p:spPr>
            <a:xfrm rot="5400000">
              <a:off x="5574920" y="2880797"/>
              <a:ext cx="143555" cy="169296"/>
            </a:xfrm>
            <a:custGeom>
              <a:avLst/>
              <a:gdLst>
                <a:gd name="connsiteX0" fmla="*/ 299459 w 711155"/>
                <a:gd name="connsiteY0" fmla="*/ 15986 h 527877"/>
                <a:gd name="connsiteX1" fmla="*/ 620149 w 711155"/>
                <a:gd name="connsiteY1" fmla="*/ 432016 h 527877"/>
                <a:gd name="connsiteX2" fmla="*/ 437 w 711155"/>
                <a:gd name="connsiteY2" fmla="*/ 497021 h 527877"/>
                <a:gd name="connsiteX3" fmla="*/ 524809 w 711155"/>
                <a:gd name="connsiteY3" fmla="*/ 28987 h 527877"/>
                <a:gd name="connsiteX4" fmla="*/ 711155 w 711155"/>
                <a:gd name="connsiteY4" fmla="*/ 89658 h 527877"/>
                <a:gd name="connsiteX0" fmla="*/ 299581 w 711277"/>
                <a:gd name="connsiteY0" fmla="*/ 15986 h 581280"/>
                <a:gd name="connsiteX1" fmla="*/ 633272 w 711277"/>
                <a:gd name="connsiteY1" fmla="*/ 536023 h 581280"/>
                <a:gd name="connsiteX2" fmla="*/ 559 w 711277"/>
                <a:gd name="connsiteY2" fmla="*/ 497021 h 581280"/>
                <a:gd name="connsiteX3" fmla="*/ 524931 w 711277"/>
                <a:gd name="connsiteY3" fmla="*/ 28987 h 581280"/>
                <a:gd name="connsiteX4" fmla="*/ 711277 w 711277"/>
                <a:gd name="connsiteY4" fmla="*/ 89658 h 581280"/>
                <a:gd name="connsiteX0" fmla="*/ 301144 w 712840"/>
                <a:gd name="connsiteY0" fmla="*/ 15986 h 593932"/>
                <a:gd name="connsiteX1" fmla="*/ 340147 w 712840"/>
                <a:gd name="connsiteY1" fmla="*/ 553357 h 593932"/>
                <a:gd name="connsiteX2" fmla="*/ 2122 w 712840"/>
                <a:gd name="connsiteY2" fmla="*/ 497021 h 593932"/>
                <a:gd name="connsiteX3" fmla="*/ 526494 w 712840"/>
                <a:gd name="connsiteY3" fmla="*/ 28987 h 593932"/>
                <a:gd name="connsiteX4" fmla="*/ 712840 w 712840"/>
                <a:gd name="connsiteY4" fmla="*/ 89658 h 593932"/>
                <a:gd name="connsiteX0" fmla="*/ 301519 w 770305"/>
                <a:gd name="connsiteY0" fmla="*/ 15986 h 520638"/>
                <a:gd name="connsiteX1" fmla="*/ 765219 w 770305"/>
                <a:gd name="connsiteY1" fmla="*/ 406013 h 520638"/>
                <a:gd name="connsiteX2" fmla="*/ 2497 w 770305"/>
                <a:gd name="connsiteY2" fmla="*/ 497021 h 520638"/>
                <a:gd name="connsiteX3" fmla="*/ 526869 w 770305"/>
                <a:gd name="connsiteY3" fmla="*/ 28987 h 520638"/>
                <a:gd name="connsiteX4" fmla="*/ 713215 w 770305"/>
                <a:gd name="connsiteY4" fmla="*/ 89658 h 520638"/>
                <a:gd name="connsiteX0" fmla="*/ 0 w 464181"/>
                <a:gd name="connsiteY0" fmla="*/ 17262 h 536948"/>
                <a:gd name="connsiteX1" fmla="*/ 463700 w 464181"/>
                <a:gd name="connsiteY1" fmla="*/ 407289 h 536948"/>
                <a:gd name="connsiteX2" fmla="*/ 91006 w 464181"/>
                <a:gd name="connsiteY2" fmla="*/ 515631 h 536948"/>
                <a:gd name="connsiteX3" fmla="*/ 225350 w 464181"/>
                <a:gd name="connsiteY3" fmla="*/ 30263 h 536948"/>
                <a:gd name="connsiteX4" fmla="*/ 411696 w 464181"/>
                <a:gd name="connsiteY4" fmla="*/ 90934 h 536948"/>
                <a:gd name="connsiteX0" fmla="*/ 148272 w 612550"/>
                <a:gd name="connsiteY0" fmla="*/ 0 h 505688"/>
                <a:gd name="connsiteX1" fmla="*/ 611972 w 612550"/>
                <a:gd name="connsiteY1" fmla="*/ 390027 h 505688"/>
                <a:gd name="connsiteX2" fmla="*/ 239278 w 612550"/>
                <a:gd name="connsiteY2" fmla="*/ 498369 h 505688"/>
                <a:gd name="connsiteX3" fmla="*/ 9595 w 612550"/>
                <a:gd name="connsiteY3" fmla="*/ 225350 h 505688"/>
                <a:gd name="connsiteX4" fmla="*/ 559968 w 612550"/>
                <a:gd name="connsiteY4" fmla="*/ 73672 h 505688"/>
                <a:gd name="connsiteX0" fmla="*/ 141294 w 605572"/>
                <a:gd name="connsiteY0" fmla="*/ 33070 h 538758"/>
                <a:gd name="connsiteX1" fmla="*/ 604994 w 605572"/>
                <a:gd name="connsiteY1" fmla="*/ 423097 h 538758"/>
                <a:gd name="connsiteX2" fmla="*/ 232300 w 605572"/>
                <a:gd name="connsiteY2" fmla="*/ 531439 h 538758"/>
                <a:gd name="connsiteX3" fmla="*/ 2617 w 605572"/>
                <a:gd name="connsiteY3" fmla="*/ 258420 h 538758"/>
                <a:gd name="connsiteX4" fmla="*/ 379645 w 605572"/>
                <a:gd name="connsiteY4" fmla="*/ 11402 h 538758"/>
                <a:gd name="connsiteX0" fmla="*/ 141294 w 605572"/>
                <a:gd name="connsiteY0" fmla="*/ 22290 h 527978"/>
                <a:gd name="connsiteX1" fmla="*/ 604994 w 605572"/>
                <a:gd name="connsiteY1" fmla="*/ 412317 h 527978"/>
                <a:gd name="connsiteX2" fmla="*/ 232300 w 605572"/>
                <a:gd name="connsiteY2" fmla="*/ 520659 h 527978"/>
                <a:gd name="connsiteX3" fmla="*/ 2617 w 605572"/>
                <a:gd name="connsiteY3" fmla="*/ 247640 h 527978"/>
                <a:gd name="connsiteX4" fmla="*/ 379645 w 605572"/>
                <a:gd name="connsiteY4" fmla="*/ 622 h 527978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669 w 479320"/>
                <a:gd name="connsiteY0" fmla="*/ 0 h 528713"/>
                <a:gd name="connsiteX1" fmla="*/ 474702 w 479320"/>
                <a:gd name="connsiteY1" fmla="*/ 247017 h 528713"/>
                <a:gd name="connsiteX2" fmla="*/ 232018 w 479320"/>
                <a:gd name="connsiteY2" fmla="*/ 528705 h 528713"/>
                <a:gd name="connsiteX3" fmla="*/ 2335 w 479320"/>
                <a:gd name="connsiteY3" fmla="*/ 255686 h 528713"/>
                <a:gd name="connsiteX4" fmla="*/ 379363 w 479320"/>
                <a:gd name="connsiteY4" fmla="*/ 8668 h 528713"/>
                <a:gd name="connsiteX0" fmla="*/ 32436 w 505172"/>
                <a:gd name="connsiteY0" fmla="*/ 0 h 528739"/>
                <a:gd name="connsiteX1" fmla="*/ 500469 w 505172"/>
                <a:gd name="connsiteY1" fmla="*/ 247017 h 528739"/>
                <a:gd name="connsiteX2" fmla="*/ 257785 w 505172"/>
                <a:gd name="connsiteY2" fmla="*/ 528705 h 528739"/>
                <a:gd name="connsiteX3" fmla="*/ 2100 w 505172"/>
                <a:gd name="connsiteY3" fmla="*/ 264353 h 528739"/>
                <a:gd name="connsiteX4" fmla="*/ 405130 w 505172"/>
                <a:gd name="connsiteY4" fmla="*/ 8668 h 528739"/>
                <a:gd name="connsiteX0" fmla="*/ 32436 w 500696"/>
                <a:gd name="connsiteY0" fmla="*/ 0 h 528739"/>
                <a:gd name="connsiteX1" fmla="*/ 500469 w 500696"/>
                <a:gd name="connsiteY1" fmla="*/ 247017 h 528739"/>
                <a:gd name="connsiteX2" fmla="*/ 257785 w 500696"/>
                <a:gd name="connsiteY2" fmla="*/ 528705 h 528739"/>
                <a:gd name="connsiteX3" fmla="*/ 2100 w 500696"/>
                <a:gd name="connsiteY3" fmla="*/ 264353 h 528739"/>
                <a:gd name="connsiteX4" fmla="*/ 405130 w 500696"/>
                <a:gd name="connsiteY4" fmla="*/ 8668 h 528739"/>
                <a:gd name="connsiteX0" fmla="*/ 32012 w 505528"/>
                <a:gd name="connsiteY0" fmla="*/ 0 h 476745"/>
                <a:gd name="connsiteX1" fmla="*/ 500045 w 505528"/>
                <a:gd name="connsiteY1" fmla="*/ 247017 h 476745"/>
                <a:gd name="connsiteX2" fmla="*/ 270362 w 505528"/>
                <a:gd name="connsiteY2" fmla="*/ 476701 h 476745"/>
                <a:gd name="connsiteX3" fmla="*/ 1676 w 505528"/>
                <a:gd name="connsiteY3" fmla="*/ 264353 h 476745"/>
                <a:gd name="connsiteX4" fmla="*/ 404706 w 505528"/>
                <a:gd name="connsiteY4" fmla="*/ 8668 h 476745"/>
                <a:gd name="connsiteX0" fmla="*/ 31951 w 454822"/>
                <a:gd name="connsiteY0" fmla="*/ 0 h 476745"/>
                <a:gd name="connsiteX1" fmla="*/ 447980 w 454822"/>
                <a:gd name="connsiteY1" fmla="*/ 247017 h 476745"/>
                <a:gd name="connsiteX2" fmla="*/ 270301 w 454822"/>
                <a:gd name="connsiteY2" fmla="*/ 476701 h 476745"/>
                <a:gd name="connsiteX3" fmla="*/ 1615 w 454822"/>
                <a:gd name="connsiteY3" fmla="*/ 264353 h 476745"/>
                <a:gd name="connsiteX4" fmla="*/ 404645 w 454822"/>
                <a:gd name="connsiteY4" fmla="*/ 8668 h 476745"/>
                <a:gd name="connsiteX0" fmla="*/ 31951 w 448531"/>
                <a:gd name="connsiteY0" fmla="*/ 0 h 476745"/>
                <a:gd name="connsiteX1" fmla="*/ 447980 w 448531"/>
                <a:gd name="connsiteY1" fmla="*/ 247017 h 476745"/>
                <a:gd name="connsiteX2" fmla="*/ 270301 w 448531"/>
                <a:gd name="connsiteY2" fmla="*/ 476701 h 476745"/>
                <a:gd name="connsiteX3" fmla="*/ 1615 w 448531"/>
                <a:gd name="connsiteY3" fmla="*/ 264353 h 476745"/>
                <a:gd name="connsiteX4" fmla="*/ 404645 w 448531"/>
                <a:gd name="connsiteY4" fmla="*/ 8668 h 476745"/>
                <a:gd name="connsiteX0" fmla="*/ 33440 w 452971"/>
                <a:gd name="connsiteY0" fmla="*/ 0 h 476745"/>
                <a:gd name="connsiteX1" fmla="*/ 449469 w 452971"/>
                <a:gd name="connsiteY1" fmla="*/ 247017 h 476745"/>
                <a:gd name="connsiteX2" fmla="*/ 271790 w 452971"/>
                <a:gd name="connsiteY2" fmla="*/ 476701 h 476745"/>
                <a:gd name="connsiteX3" fmla="*/ 3104 w 452971"/>
                <a:gd name="connsiteY3" fmla="*/ 264353 h 476745"/>
                <a:gd name="connsiteX4" fmla="*/ 406134 w 452971"/>
                <a:gd name="connsiteY4" fmla="*/ 8668 h 476745"/>
                <a:gd name="connsiteX0" fmla="*/ 33440 w 449899"/>
                <a:gd name="connsiteY0" fmla="*/ 0 h 476745"/>
                <a:gd name="connsiteX1" fmla="*/ 449469 w 449899"/>
                <a:gd name="connsiteY1" fmla="*/ 247017 h 476745"/>
                <a:gd name="connsiteX2" fmla="*/ 271790 w 449899"/>
                <a:gd name="connsiteY2" fmla="*/ 476701 h 476745"/>
                <a:gd name="connsiteX3" fmla="*/ 3104 w 449899"/>
                <a:gd name="connsiteY3" fmla="*/ 264353 h 476745"/>
                <a:gd name="connsiteX4" fmla="*/ 406134 w 449899"/>
                <a:gd name="connsiteY4" fmla="*/ 8668 h 476745"/>
                <a:gd name="connsiteX0" fmla="*/ 30341 w 446800"/>
                <a:gd name="connsiteY0" fmla="*/ 0 h 476794"/>
                <a:gd name="connsiteX1" fmla="*/ 446370 w 446800"/>
                <a:gd name="connsiteY1" fmla="*/ 247017 h 476794"/>
                <a:gd name="connsiteX2" fmla="*/ 268691 w 446800"/>
                <a:gd name="connsiteY2" fmla="*/ 476701 h 476794"/>
                <a:gd name="connsiteX3" fmla="*/ 5 w 446800"/>
                <a:gd name="connsiteY3" fmla="*/ 264353 h 476794"/>
                <a:gd name="connsiteX4" fmla="*/ 403035 w 446800"/>
                <a:gd name="connsiteY4" fmla="*/ 8668 h 476794"/>
                <a:gd name="connsiteX0" fmla="*/ 35043 w 462597"/>
                <a:gd name="connsiteY0" fmla="*/ 0 h 476745"/>
                <a:gd name="connsiteX1" fmla="*/ 451072 w 462597"/>
                <a:gd name="connsiteY1" fmla="*/ 247017 h 476745"/>
                <a:gd name="connsiteX2" fmla="*/ 251725 w 462597"/>
                <a:gd name="connsiteY2" fmla="*/ 476701 h 476745"/>
                <a:gd name="connsiteX3" fmla="*/ 4707 w 462597"/>
                <a:gd name="connsiteY3" fmla="*/ 264353 h 476745"/>
                <a:gd name="connsiteX4" fmla="*/ 407737 w 462597"/>
                <a:gd name="connsiteY4" fmla="*/ 8668 h 476745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335 h 468077"/>
                <a:gd name="connsiteX1" fmla="*/ 451072 w 462597"/>
                <a:gd name="connsiteY1" fmla="*/ 238349 h 468077"/>
                <a:gd name="connsiteX2" fmla="*/ 251725 w 462597"/>
                <a:gd name="connsiteY2" fmla="*/ 468033 h 468077"/>
                <a:gd name="connsiteX3" fmla="*/ 4707 w 462597"/>
                <a:gd name="connsiteY3" fmla="*/ 255685 h 468077"/>
                <a:gd name="connsiteX4" fmla="*/ 407737 w 462597"/>
                <a:gd name="connsiteY4" fmla="*/ 0 h 468077"/>
                <a:gd name="connsiteX0" fmla="*/ 35870 w 463424"/>
                <a:gd name="connsiteY0" fmla="*/ 0 h 424740"/>
                <a:gd name="connsiteX1" fmla="*/ 451899 w 463424"/>
                <a:gd name="connsiteY1" fmla="*/ 195014 h 424740"/>
                <a:gd name="connsiteX2" fmla="*/ 252552 w 463424"/>
                <a:gd name="connsiteY2" fmla="*/ 424698 h 424740"/>
                <a:gd name="connsiteX3" fmla="*/ 5534 w 463424"/>
                <a:gd name="connsiteY3" fmla="*/ 212350 h 424740"/>
                <a:gd name="connsiteX4" fmla="*/ 425899 w 463424"/>
                <a:gd name="connsiteY4" fmla="*/ 1 h 424740"/>
                <a:gd name="connsiteX0" fmla="*/ 30887 w 458441"/>
                <a:gd name="connsiteY0" fmla="*/ 0 h 424741"/>
                <a:gd name="connsiteX1" fmla="*/ 446916 w 458441"/>
                <a:gd name="connsiteY1" fmla="*/ 195014 h 424741"/>
                <a:gd name="connsiteX2" fmla="*/ 247569 w 458441"/>
                <a:gd name="connsiteY2" fmla="*/ 424698 h 424741"/>
                <a:gd name="connsiteX3" fmla="*/ 551 w 458441"/>
                <a:gd name="connsiteY3" fmla="*/ 212350 h 424741"/>
                <a:gd name="connsiteX4" fmla="*/ 420916 w 458441"/>
                <a:gd name="connsiteY4" fmla="*/ 1 h 424741"/>
                <a:gd name="connsiteX0" fmla="*/ 0 w 420877"/>
                <a:gd name="connsiteY0" fmla="*/ 0 h 424841"/>
                <a:gd name="connsiteX1" fmla="*/ 416029 w 420877"/>
                <a:gd name="connsiteY1" fmla="*/ 195014 h 424841"/>
                <a:gd name="connsiteX2" fmla="*/ 216682 w 420877"/>
                <a:gd name="connsiteY2" fmla="*/ 424698 h 424841"/>
                <a:gd name="connsiteX3" fmla="*/ 56337 w 420877"/>
                <a:gd name="connsiteY3" fmla="*/ 225351 h 424841"/>
                <a:gd name="connsiteX4" fmla="*/ 390029 w 420877"/>
                <a:gd name="connsiteY4" fmla="*/ 1 h 424841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4"/>
                <a:gd name="connsiteX1" fmla="*/ 320689 w 390029"/>
                <a:gd name="connsiteY1" fmla="*/ 216683 h 424714"/>
                <a:gd name="connsiteX2" fmla="*/ 216682 w 390029"/>
                <a:gd name="connsiteY2" fmla="*/ 424698 h 424714"/>
                <a:gd name="connsiteX3" fmla="*/ 56337 w 390029"/>
                <a:gd name="connsiteY3" fmla="*/ 225351 h 424714"/>
                <a:gd name="connsiteX4" fmla="*/ 390029 w 390029"/>
                <a:gd name="connsiteY4" fmla="*/ 1 h 424714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7"/>
                <a:gd name="connsiteX1" fmla="*/ 320689 w 390029"/>
                <a:gd name="connsiteY1" fmla="*/ 216683 h 424707"/>
                <a:gd name="connsiteX2" fmla="*/ 186350 w 390029"/>
                <a:gd name="connsiteY2" fmla="*/ 424698 h 424707"/>
                <a:gd name="connsiteX3" fmla="*/ 56337 w 390029"/>
                <a:gd name="connsiteY3" fmla="*/ 225351 h 424707"/>
                <a:gd name="connsiteX4" fmla="*/ 390029 w 390029"/>
                <a:gd name="connsiteY4" fmla="*/ 1 h 424707"/>
                <a:gd name="connsiteX0" fmla="*/ 0 w 390029"/>
                <a:gd name="connsiteY0" fmla="*/ 0 h 424710"/>
                <a:gd name="connsiteX1" fmla="*/ 325022 w 390029"/>
                <a:gd name="connsiteY1" fmla="*/ 234018 h 424710"/>
                <a:gd name="connsiteX2" fmla="*/ 186350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29" h="424698">
                  <a:moveTo>
                    <a:pt x="0" y="0"/>
                  </a:moveTo>
                  <a:cubicBezTo>
                    <a:pt x="280603" y="3251"/>
                    <a:pt x="324302" y="124232"/>
                    <a:pt x="325022" y="234018"/>
                  </a:cubicBezTo>
                  <a:cubicBezTo>
                    <a:pt x="325742" y="343804"/>
                    <a:pt x="255685" y="424698"/>
                    <a:pt x="186350" y="424698"/>
                  </a:cubicBezTo>
                  <a:cubicBezTo>
                    <a:pt x="117015" y="424698"/>
                    <a:pt x="65728" y="296134"/>
                    <a:pt x="65008" y="234018"/>
                  </a:cubicBezTo>
                  <a:cubicBezTo>
                    <a:pt x="64288" y="171902"/>
                    <a:pt x="48393" y="26725"/>
                    <a:pt x="390029" y="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 rot="5400000">
              <a:off x="5574919" y="3024352"/>
              <a:ext cx="143555" cy="169296"/>
            </a:xfrm>
            <a:custGeom>
              <a:avLst/>
              <a:gdLst>
                <a:gd name="connsiteX0" fmla="*/ 299459 w 711155"/>
                <a:gd name="connsiteY0" fmla="*/ 15986 h 527877"/>
                <a:gd name="connsiteX1" fmla="*/ 620149 w 711155"/>
                <a:gd name="connsiteY1" fmla="*/ 432016 h 527877"/>
                <a:gd name="connsiteX2" fmla="*/ 437 w 711155"/>
                <a:gd name="connsiteY2" fmla="*/ 497021 h 527877"/>
                <a:gd name="connsiteX3" fmla="*/ 524809 w 711155"/>
                <a:gd name="connsiteY3" fmla="*/ 28987 h 527877"/>
                <a:gd name="connsiteX4" fmla="*/ 711155 w 711155"/>
                <a:gd name="connsiteY4" fmla="*/ 89658 h 527877"/>
                <a:gd name="connsiteX0" fmla="*/ 299581 w 711277"/>
                <a:gd name="connsiteY0" fmla="*/ 15986 h 581280"/>
                <a:gd name="connsiteX1" fmla="*/ 633272 w 711277"/>
                <a:gd name="connsiteY1" fmla="*/ 536023 h 581280"/>
                <a:gd name="connsiteX2" fmla="*/ 559 w 711277"/>
                <a:gd name="connsiteY2" fmla="*/ 497021 h 581280"/>
                <a:gd name="connsiteX3" fmla="*/ 524931 w 711277"/>
                <a:gd name="connsiteY3" fmla="*/ 28987 h 581280"/>
                <a:gd name="connsiteX4" fmla="*/ 711277 w 711277"/>
                <a:gd name="connsiteY4" fmla="*/ 89658 h 581280"/>
                <a:gd name="connsiteX0" fmla="*/ 301144 w 712840"/>
                <a:gd name="connsiteY0" fmla="*/ 15986 h 593932"/>
                <a:gd name="connsiteX1" fmla="*/ 340147 w 712840"/>
                <a:gd name="connsiteY1" fmla="*/ 553357 h 593932"/>
                <a:gd name="connsiteX2" fmla="*/ 2122 w 712840"/>
                <a:gd name="connsiteY2" fmla="*/ 497021 h 593932"/>
                <a:gd name="connsiteX3" fmla="*/ 526494 w 712840"/>
                <a:gd name="connsiteY3" fmla="*/ 28987 h 593932"/>
                <a:gd name="connsiteX4" fmla="*/ 712840 w 712840"/>
                <a:gd name="connsiteY4" fmla="*/ 89658 h 593932"/>
                <a:gd name="connsiteX0" fmla="*/ 301519 w 770305"/>
                <a:gd name="connsiteY0" fmla="*/ 15986 h 520638"/>
                <a:gd name="connsiteX1" fmla="*/ 765219 w 770305"/>
                <a:gd name="connsiteY1" fmla="*/ 406013 h 520638"/>
                <a:gd name="connsiteX2" fmla="*/ 2497 w 770305"/>
                <a:gd name="connsiteY2" fmla="*/ 497021 h 520638"/>
                <a:gd name="connsiteX3" fmla="*/ 526869 w 770305"/>
                <a:gd name="connsiteY3" fmla="*/ 28987 h 520638"/>
                <a:gd name="connsiteX4" fmla="*/ 713215 w 770305"/>
                <a:gd name="connsiteY4" fmla="*/ 89658 h 520638"/>
                <a:gd name="connsiteX0" fmla="*/ 0 w 464181"/>
                <a:gd name="connsiteY0" fmla="*/ 17262 h 536948"/>
                <a:gd name="connsiteX1" fmla="*/ 463700 w 464181"/>
                <a:gd name="connsiteY1" fmla="*/ 407289 h 536948"/>
                <a:gd name="connsiteX2" fmla="*/ 91006 w 464181"/>
                <a:gd name="connsiteY2" fmla="*/ 515631 h 536948"/>
                <a:gd name="connsiteX3" fmla="*/ 225350 w 464181"/>
                <a:gd name="connsiteY3" fmla="*/ 30263 h 536948"/>
                <a:gd name="connsiteX4" fmla="*/ 411696 w 464181"/>
                <a:gd name="connsiteY4" fmla="*/ 90934 h 536948"/>
                <a:gd name="connsiteX0" fmla="*/ 148272 w 612550"/>
                <a:gd name="connsiteY0" fmla="*/ 0 h 505688"/>
                <a:gd name="connsiteX1" fmla="*/ 611972 w 612550"/>
                <a:gd name="connsiteY1" fmla="*/ 390027 h 505688"/>
                <a:gd name="connsiteX2" fmla="*/ 239278 w 612550"/>
                <a:gd name="connsiteY2" fmla="*/ 498369 h 505688"/>
                <a:gd name="connsiteX3" fmla="*/ 9595 w 612550"/>
                <a:gd name="connsiteY3" fmla="*/ 225350 h 505688"/>
                <a:gd name="connsiteX4" fmla="*/ 559968 w 612550"/>
                <a:gd name="connsiteY4" fmla="*/ 73672 h 505688"/>
                <a:gd name="connsiteX0" fmla="*/ 141294 w 605572"/>
                <a:gd name="connsiteY0" fmla="*/ 33070 h 538758"/>
                <a:gd name="connsiteX1" fmla="*/ 604994 w 605572"/>
                <a:gd name="connsiteY1" fmla="*/ 423097 h 538758"/>
                <a:gd name="connsiteX2" fmla="*/ 232300 w 605572"/>
                <a:gd name="connsiteY2" fmla="*/ 531439 h 538758"/>
                <a:gd name="connsiteX3" fmla="*/ 2617 w 605572"/>
                <a:gd name="connsiteY3" fmla="*/ 258420 h 538758"/>
                <a:gd name="connsiteX4" fmla="*/ 379645 w 605572"/>
                <a:gd name="connsiteY4" fmla="*/ 11402 h 538758"/>
                <a:gd name="connsiteX0" fmla="*/ 141294 w 605572"/>
                <a:gd name="connsiteY0" fmla="*/ 22290 h 527978"/>
                <a:gd name="connsiteX1" fmla="*/ 604994 w 605572"/>
                <a:gd name="connsiteY1" fmla="*/ 412317 h 527978"/>
                <a:gd name="connsiteX2" fmla="*/ 232300 w 605572"/>
                <a:gd name="connsiteY2" fmla="*/ 520659 h 527978"/>
                <a:gd name="connsiteX3" fmla="*/ 2617 w 605572"/>
                <a:gd name="connsiteY3" fmla="*/ 247640 h 527978"/>
                <a:gd name="connsiteX4" fmla="*/ 379645 w 605572"/>
                <a:gd name="connsiteY4" fmla="*/ 622 h 527978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669 w 479320"/>
                <a:gd name="connsiteY0" fmla="*/ 0 h 528713"/>
                <a:gd name="connsiteX1" fmla="*/ 474702 w 479320"/>
                <a:gd name="connsiteY1" fmla="*/ 247017 h 528713"/>
                <a:gd name="connsiteX2" fmla="*/ 232018 w 479320"/>
                <a:gd name="connsiteY2" fmla="*/ 528705 h 528713"/>
                <a:gd name="connsiteX3" fmla="*/ 2335 w 479320"/>
                <a:gd name="connsiteY3" fmla="*/ 255686 h 528713"/>
                <a:gd name="connsiteX4" fmla="*/ 379363 w 479320"/>
                <a:gd name="connsiteY4" fmla="*/ 8668 h 528713"/>
                <a:gd name="connsiteX0" fmla="*/ 32436 w 505172"/>
                <a:gd name="connsiteY0" fmla="*/ 0 h 528739"/>
                <a:gd name="connsiteX1" fmla="*/ 500469 w 505172"/>
                <a:gd name="connsiteY1" fmla="*/ 247017 h 528739"/>
                <a:gd name="connsiteX2" fmla="*/ 257785 w 505172"/>
                <a:gd name="connsiteY2" fmla="*/ 528705 h 528739"/>
                <a:gd name="connsiteX3" fmla="*/ 2100 w 505172"/>
                <a:gd name="connsiteY3" fmla="*/ 264353 h 528739"/>
                <a:gd name="connsiteX4" fmla="*/ 405130 w 505172"/>
                <a:gd name="connsiteY4" fmla="*/ 8668 h 528739"/>
                <a:gd name="connsiteX0" fmla="*/ 32436 w 500696"/>
                <a:gd name="connsiteY0" fmla="*/ 0 h 528739"/>
                <a:gd name="connsiteX1" fmla="*/ 500469 w 500696"/>
                <a:gd name="connsiteY1" fmla="*/ 247017 h 528739"/>
                <a:gd name="connsiteX2" fmla="*/ 257785 w 500696"/>
                <a:gd name="connsiteY2" fmla="*/ 528705 h 528739"/>
                <a:gd name="connsiteX3" fmla="*/ 2100 w 500696"/>
                <a:gd name="connsiteY3" fmla="*/ 264353 h 528739"/>
                <a:gd name="connsiteX4" fmla="*/ 405130 w 500696"/>
                <a:gd name="connsiteY4" fmla="*/ 8668 h 528739"/>
                <a:gd name="connsiteX0" fmla="*/ 32012 w 505528"/>
                <a:gd name="connsiteY0" fmla="*/ 0 h 476745"/>
                <a:gd name="connsiteX1" fmla="*/ 500045 w 505528"/>
                <a:gd name="connsiteY1" fmla="*/ 247017 h 476745"/>
                <a:gd name="connsiteX2" fmla="*/ 270362 w 505528"/>
                <a:gd name="connsiteY2" fmla="*/ 476701 h 476745"/>
                <a:gd name="connsiteX3" fmla="*/ 1676 w 505528"/>
                <a:gd name="connsiteY3" fmla="*/ 264353 h 476745"/>
                <a:gd name="connsiteX4" fmla="*/ 404706 w 505528"/>
                <a:gd name="connsiteY4" fmla="*/ 8668 h 476745"/>
                <a:gd name="connsiteX0" fmla="*/ 31951 w 454822"/>
                <a:gd name="connsiteY0" fmla="*/ 0 h 476745"/>
                <a:gd name="connsiteX1" fmla="*/ 447980 w 454822"/>
                <a:gd name="connsiteY1" fmla="*/ 247017 h 476745"/>
                <a:gd name="connsiteX2" fmla="*/ 270301 w 454822"/>
                <a:gd name="connsiteY2" fmla="*/ 476701 h 476745"/>
                <a:gd name="connsiteX3" fmla="*/ 1615 w 454822"/>
                <a:gd name="connsiteY3" fmla="*/ 264353 h 476745"/>
                <a:gd name="connsiteX4" fmla="*/ 404645 w 454822"/>
                <a:gd name="connsiteY4" fmla="*/ 8668 h 476745"/>
                <a:gd name="connsiteX0" fmla="*/ 31951 w 448531"/>
                <a:gd name="connsiteY0" fmla="*/ 0 h 476745"/>
                <a:gd name="connsiteX1" fmla="*/ 447980 w 448531"/>
                <a:gd name="connsiteY1" fmla="*/ 247017 h 476745"/>
                <a:gd name="connsiteX2" fmla="*/ 270301 w 448531"/>
                <a:gd name="connsiteY2" fmla="*/ 476701 h 476745"/>
                <a:gd name="connsiteX3" fmla="*/ 1615 w 448531"/>
                <a:gd name="connsiteY3" fmla="*/ 264353 h 476745"/>
                <a:gd name="connsiteX4" fmla="*/ 404645 w 448531"/>
                <a:gd name="connsiteY4" fmla="*/ 8668 h 476745"/>
                <a:gd name="connsiteX0" fmla="*/ 33440 w 452971"/>
                <a:gd name="connsiteY0" fmla="*/ 0 h 476745"/>
                <a:gd name="connsiteX1" fmla="*/ 449469 w 452971"/>
                <a:gd name="connsiteY1" fmla="*/ 247017 h 476745"/>
                <a:gd name="connsiteX2" fmla="*/ 271790 w 452971"/>
                <a:gd name="connsiteY2" fmla="*/ 476701 h 476745"/>
                <a:gd name="connsiteX3" fmla="*/ 3104 w 452971"/>
                <a:gd name="connsiteY3" fmla="*/ 264353 h 476745"/>
                <a:gd name="connsiteX4" fmla="*/ 406134 w 452971"/>
                <a:gd name="connsiteY4" fmla="*/ 8668 h 476745"/>
                <a:gd name="connsiteX0" fmla="*/ 33440 w 449899"/>
                <a:gd name="connsiteY0" fmla="*/ 0 h 476745"/>
                <a:gd name="connsiteX1" fmla="*/ 449469 w 449899"/>
                <a:gd name="connsiteY1" fmla="*/ 247017 h 476745"/>
                <a:gd name="connsiteX2" fmla="*/ 271790 w 449899"/>
                <a:gd name="connsiteY2" fmla="*/ 476701 h 476745"/>
                <a:gd name="connsiteX3" fmla="*/ 3104 w 449899"/>
                <a:gd name="connsiteY3" fmla="*/ 264353 h 476745"/>
                <a:gd name="connsiteX4" fmla="*/ 406134 w 449899"/>
                <a:gd name="connsiteY4" fmla="*/ 8668 h 476745"/>
                <a:gd name="connsiteX0" fmla="*/ 30341 w 446800"/>
                <a:gd name="connsiteY0" fmla="*/ 0 h 476794"/>
                <a:gd name="connsiteX1" fmla="*/ 446370 w 446800"/>
                <a:gd name="connsiteY1" fmla="*/ 247017 h 476794"/>
                <a:gd name="connsiteX2" fmla="*/ 268691 w 446800"/>
                <a:gd name="connsiteY2" fmla="*/ 476701 h 476794"/>
                <a:gd name="connsiteX3" fmla="*/ 5 w 446800"/>
                <a:gd name="connsiteY3" fmla="*/ 264353 h 476794"/>
                <a:gd name="connsiteX4" fmla="*/ 403035 w 446800"/>
                <a:gd name="connsiteY4" fmla="*/ 8668 h 476794"/>
                <a:gd name="connsiteX0" fmla="*/ 35043 w 462597"/>
                <a:gd name="connsiteY0" fmla="*/ 0 h 476745"/>
                <a:gd name="connsiteX1" fmla="*/ 451072 w 462597"/>
                <a:gd name="connsiteY1" fmla="*/ 247017 h 476745"/>
                <a:gd name="connsiteX2" fmla="*/ 251725 w 462597"/>
                <a:gd name="connsiteY2" fmla="*/ 476701 h 476745"/>
                <a:gd name="connsiteX3" fmla="*/ 4707 w 462597"/>
                <a:gd name="connsiteY3" fmla="*/ 264353 h 476745"/>
                <a:gd name="connsiteX4" fmla="*/ 407737 w 462597"/>
                <a:gd name="connsiteY4" fmla="*/ 8668 h 476745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335 h 468077"/>
                <a:gd name="connsiteX1" fmla="*/ 451072 w 462597"/>
                <a:gd name="connsiteY1" fmla="*/ 238349 h 468077"/>
                <a:gd name="connsiteX2" fmla="*/ 251725 w 462597"/>
                <a:gd name="connsiteY2" fmla="*/ 468033 h 468077"/>
                <a:gd name="connsiteX3" fmla="*/ 4707 w 462597"/>
                <a:gd name="connsiteY3" fmla="*/ 255685 h 468077"/>
                <a:gd name="connsiteX4" fmla="*/ 407737 w 462597"/>
                <a:gd name="connsiteY4" fmla="*/ 0 h 468077"/>
                <a:gd name="connsiteX0" fmla="*/ 35870 w 463424"/>
                <a:gd name="connsiteY0" fmla="*/ 0 h 424740"/>
                <a:gd name="connsiteX1" fmla="*/ 451899 w 463424"/>
                <a:gd name="connsiteY1" fmla="*/ 195014 h 424740"/>
                <a:gd name="connsiteX2" fmla="*/ 252552 w 463424"/>
                <a:gd name="connsiteY2" fmla="*/ 424698 h 424740"/>
                <a:gd name="connsiteX3" fmla="*/ 5534 w 463424"/>
                <a:gd name="connsiteY3" fmla="*/ 212350 h 424740"/>
                <a:gd name="connsiteX4" fmla="*/ 425899 w 463424"/>
                <a:gd name="connsiteY4" fmla="*/ 1 h 424740"/>
                <a:gd name="connsiteX0" fmla="*/ 30887 w 458441"/>
                <a:gd name="connsiteY0" fmla="*/ 0 h 424741"/>
                <a:gd name="connsiteX1" fmla="*/ 446916 w 458441"/>
                <a:gd name="connsiteY1" fmla="*/ 195014 h 424741"/>
                <a:gd name="connsiteX2" fmla="*/ 247569 w 458441"/>
                <a:gd name="connsiteY2" fmla="*/ 424698 h 424741"/>
                <a:gd name="connsiteX3" fmla="*/ 551 w 458441"/>
                <a:gd name="connsiteY3" fmla="*/ 212350 h 424741"/>
                <a:gd name="connsiteX4" fmla="*/ 420916 w 458441"/>
                <a:gd name="connsiteY4" fmla="*/ 1 h 424741"/>
                <a:gd name="connsiteX0" fmla="*/ 0 w 420877"/>
                <a:gd name="connsiteY0" fmla="*/ 0 h 424841"/>
                <a:gd name="connsiteX1" fmla="*/ 416029 w 420877"/>
                <a:gd name="connsiteY1" fmla="*/ 195014 h 424841"/>
                <a:gd name="connsiteX2" fmla="*/ 216682 w 420877"/>
                <a:gd name="connsiteY2" fmla="*/ 424698 h 424841"/>
                <a:gd name="connsiteX3" fmla="*/ 56337 w 420877"/>
                <a:gd name="connsiteY3" fmla="*/ 225351 h 424841"/>
                <a:gd name="connsiteX4" fmla="*/ 390029 w 420877"/>
                <a:gd name="connsiteY4" fmla="*/ 1 h 424841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4"/>
                <a:gd name="connsiteX1" fmla="*/ 320689 w 390029"/>
                <a:gd name="connsiteY1" fmla="*/ 216683 h 424714"/>
                <a:gd name="connsiteX2" fmla="*/ 216682 w 390029"/>
                <a:gd name="connsiteY2" fmla="*/ 424698 h 424714"/>
                <a:gd name="connsiteX3" fmla="*/ 56337 w 390029"/>
                <a:gd name="connsiteY3" fmla="*/ 225351 h 424714"/>
                <a:gd name="connsiteX4" fmla="*/ 390029 w 390029"/>
                <a:gd name="connsiteY4" fmla="*/ 1 h 424714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7"/>
                <a:gd name="connsiteX1" fmla="*/ 320689 w 390029"/>
                <a:gd name="connsiteY1" fmla="*/ 216683 h 424707"/>
                <a:gd name="connsiteX2" fmla="*/ 186350 w 390029"/>
                <a:gd name="connsiteY2" fmla="*/ 424698 h 424707"/>
                <a:gd name="connsiteX3" fmla="*/ 56337 w 390029"/>
                <a:gd name="connsiteY3" fmla="*/ 225351 h 424707"/>
                <a:gd name="connsiteX4" fmla="*/ 390029 w 390029"/>
                <a:gd name="connsiteY4" fmla="*/ 1 h 424707"/>
                <a:gd name="connsiteX0" fmla="*/ 0 w 390029"/>
                <a:gd name="connsiteY0" fmla="*/ 0 h 424710"/>
                <a:gd name="connsiteX1" fmla="*/ 325022 w 390029"/>
                <a:gd name="connsiteY1" fmla="*/ 234018 h 424710"/>
                <a:gd name="connsiteX2" fmla="*/ 186350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29" h="424698">
                  <a:moveTo>
                    <a:pt x="0" y="0"/>
                  </a:moveTo>
                  <a:cubicBezTo>
                    <a:pt x="280603" y="3251"/>
                    <a:pt x="324302" y="124232"/>
                    <a:pt x="325022" y="234018"/>
                  </a:cubicBezTo>
                  <a:cubicBezTo>
                    <a:pt x="325742" y="343804"/>
                    <a:pt x="255685" y="424698"/>
                    <a:pt x="186350" y="424698"/>
                  </a:cubicBezTo>
                  <a:cubicBezTo>
                    <a:pt x="117015" y="424698"/>
                    <a:pt x="65728" y="296134"/>
                    <a:pt x="65008" y="234018"/>
                  </a:cubicBezTo>
                  <a:cubicBezTo>
                    <a:pt x="64288" y="171902"/>
                    <a:pt x="48393" y="26725"/>
                    <a:pt x="390029" y="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20" name="Freihandform 119"/>
            <p:cNvSpPr/>
            <p:nvPr/>
          </p:nvSpPr>
          <p:spPr>
            <a:xfrm rot="5400000">
              <a:off x="5574921" y="2744625"/>
              <a:ext cx="143555" cy="169296"/>
            </a:xfrm>
            <a:custGeom>
              <a:avLst/>
              <a:gdLst>
                <a:gd name="connsiteX0" fmla="*/ 299459 w 711155"/>
                <a:gd name="connsiteY0" fmla="*/ 15986 h 527877"/>
                <a:gd name="connsiteX1" fmla="*/ 620149 w 711155"/>
                <a:gd name="connsiteY1" fmla="*/ 432016 h 527877"/>
                <a:gd name="connsiteX2" fmla="*/ 437 w 711155"/>
                <a:gd name="connsiteY2" fmla="*/ 497021 h 527877"/>
                <a:gd name="connsiteX3" fmla="*/ 524809 w 711155"/>
                <a:gd name="connsiteY3" fmla="*/ 28987 h 527877"/>
                <a:gd name="connsiteX4" fmla="*/ 711155 w 711155"/>
                <a:gd name="connsiteY4" fmla="*/ 89658 h 527877"/>
                <a:gd name="connsiteX0" fmla="*/ 299581 w 711277"/>
                <a:gd name="connsiteY0" fmla="*/ 15986 h 581280"/>
                <a:gd name="connsiteX1" fmla="*/ 633272 w 711277"/>
                <a:gd name="connsiteY1" fmla="*/ 536023 h 581280"/>
                <a:gd name="connsiteX2" fmla="*/ 559 w 711277"/>
                <a:gd name="connsiteY2" fmla="*/ 497021 h 581280"/>
                <a:gd name="connsiteX3" fmla="*/ 524931 w 711277"/>
                <a:gd name="connsiteY3" fmla="*/ 28987 h 581280"/>
                <a:gd name="connsiteX4" fmla="*/ 711277 w 711277"/>
                <a:gd name="connsiteY4" fmla="*/ 89658 h 581280"/>
                <a:gd name="connsiteX0" fmla="*/ 301144 w 712840"/>
                <a:gd name="connsiteY0" fmla="*/ 15986 h 593932"/>
                <a:gd name="connsiteX1" fmla="*/ 340147 w 712840"/>
                <a:gd name="connsiteY1" fmla="*/ 553357 h 593932"/>
                <a:gd name="connsiteX2" fmla="*/ 2122 w 712840"/>
                <a:gd name="connsiteY2" fmla="*/ 497021 h 593932"/>
                <a:gd name="connsiteX3" fmla="*/ 526494 w 712840"/>
                <a:gd name="connsiteY3" fmla="*/ 28987 h 593932"/>
                <a:gd name="connsiteX4" fmla="*/ 712840 w 712840"/>
                <a:gd name="connsiteY4" fmla="*/ 89658 h 593932"/>
                <a:gd name="connsiteX0" fmla="*/ 301519 w 770305"/>
                <a:gd name="connsiteY0" fmla="*/ 15986 h 520638"/>
                <a:gd name="connsiteX1" fmla="*/ 765219 w 770305"/>
                <a:gd name="connsiteY1" fmla="*/ 406013 h 520638"/>
                <a:gd name="connsiteX2" fmla="*/ 2497 w 770305"/>
                <a:gd name="connsiteY2" fmla="*/ 497021 h 520638"/>
                <a:gd name="connsiteX3" fmla="*/ 526869 w 770305"/>
                <a:gd name="connsiteY3" fmla="*/ 28987 h 520638"/>
                <a:gd name="connsiteX4" fmla="*/ 713215 w 770305"/>
                <a:gd name="connsiteY4" fmla="*/ 89658 h 520638"/>
                <a:gd name="connsiteX0" fmla="*/ 0 w 464181"/>
                <a:gd name="connsiteY0" fmla="*/ 17262 h 536948"/>
                <a:gd name="connsiteX1" fmla="*/ 463700 w 464181"/>
                <a:gd name="connsiteY1" fmla="*/ 407289 h 536948"/>
                <a:gd name="connsiteX2" fmla="*/ 91006 w 464181"/>
                <a:gd name="connsiteY2" fmla="*/ 515631 h 536948"/>
                <a:gd name="connsiteX3" fmla="*/ 225350 w 464181"/>
                <a:gd name="connsiteY3" fmla="*/ 30263 h 536948"/>
                <a:gd name="connsiteX4" fmla="*/ 411696 w 464181"/>
                <a:gd name="connsiteY4" fmla="*/ 90934 h 536948"/>
                <a:gd name="connsiteX0" fmla="*/ 148272 w 612550"/>
                <a:gd name="connsiteY0" fmla="*/ 0 h 505688"/>
                <a:gd name="connsiteX1" fmla="*/ 611972 w 612550"/>
                <a:gd name="connsiteY1" fmla="*/ 390027 h 505688"/>
                <a:gd name="connsiteX2" fmla="*/ 239278 w 612550"/>
                <a:gd name="connsiteY2" fmla="*/ 498369 h 505688"/>
                <a:gd name="connsiteX3" fmla="*/ 9595 w 612550"/>
                <a:gd name="connsiteY3" fmla="*/ 225350 h 505688"/>
                <a:gd name="connsiteX4" fmla="*/ 559968 w 612550"/>
                <a:gd name="connsiteY4" fmla="*/ 73672 h 505688"/>
                <a:gd name="connsiteX0" fmla="*/ 141294 w 605572"/>
                <a:gd name="connsiteY0" fmla="*/ 33070 h 538758"/>
                <a:gd name="connsiteX1" fmla="*/ 604994 w 605572"/>
                <a:gd name="connsiteY1" fmla="*/ 423097 h 538758"/>
                <a:gd name="connsiteX2" fmla="*/ 232300 w 605572"/>
                <a:gd name="connsiteY2" fmla="*/ 531439 h 538758"/>
                <a:gd name="connsiteX3" fmla="*/ 2617 w 605572"/>
                <a:gd name="connsiteY3" fmla="*/ 258420 h 538758"/>
                <a:gd name="connsiteX4" fmla="*/ 379645 w 605572"/>
                <a:gd name="connsiteY4" fmla="*/ 11402 h 538758"/>
                <a:gd name="connsiteX0" fmla="*/ 141294 w 605572"/>
                <a:gd name="connsiteY0" fmla="*/ 22290 h 527978"/>
                <a:gd name="connsiteX1" fmla="*/ 604994 w 605572"/>
                <a:gd name="connsiteY1" fmla="*/ 412317 h 527978"/>
                <a:gd name="connsiteX2" fmla="*/ 232300 w 605572"/>
                <a:gd name="connsiteY2" fmla="*/ 520659 h 527978"/>
                <a:gd name="connsiteX3" fmla="*/ 2617 w 605572"/>
                <a:gd name="connsiteY3" fmla="*/ 247640 h 527978"/>
                <a:gd name="connsiteX4" fmla="*/ 379645 w 605572"/>
                <a:gd name="connsiteY4" fmla="*/ 622 h 527978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669 w 479320"/>
                <a:gd name="connsiteY0" fmla="*/ 0 h 528713"/>
                <a:gd name="connsiteX1" fmla="*/ 474702 w 479320"/>
                <a:gd name="connsiteY1" fmla="*/ 247017 h 528713"/>
                <a:gd name="connsiteX2" fmla="*/ 232018 w 479320"/>
                <a:gd name="connsiteY2" fmla="*/ 528705 h 528713"/>
                <a:gd name="connsiteX3" fmla="*/ 2335 w 479320"/>
                <a:gd name="connsiteY3" fmla="*/ 255686 h 528713"/>
                <a:gd name="connsiteX4" fmla="*/ 379363 w 479320"/>
                <a:gd name="connsiteY4" fmla="*/ 8668 h 528713"/>
                <a:gd name="connsiteX0" fmla="*/ 32436 w 505172"/>
                <a:gd name="connsiteY0" fmla="*/ 0 h 528739"/>
                <a:gd name="connsiteX1" fmla="*/ 500469 w 505172"/>
                <a:gd name="connsiteY1" fmla="*/ 247017 h 528739"/>
                <a:gd name="connsiteX2" fmla="*/ 257785 w 505172"/>
                <a:gd name="connsiteY2" fmla="*/ 528705 h 528739"/>
                <a:gd name="connsiteX3" fmla="*/ 2100 w 505172"/>
                <a:gd name="connsiteY3" fmla="*/ 264353 h 528739"/>
                <a:gd name="connsiteX4" fmla="*/ 405130 w 505172"/>
                <a:gd name="connsiteY4" fmla="*/ 8668 h 528739"/>
                <a:gd name="connsiteX0" fmla="*/ 32436 w 500696"/>
                <a:gd name="connsiteY0" fmla="*/ 0 h 528739"/>
                <a:gd name="connsiteX1" fmla="*/ 500469 w 500696"/>
                <a:gd name="connsiteY1" fmla="*/ 247017 h 528739"/>
                <a:gd name="connsiteX2" fmla="*/ 257785 w 500696"/>
                <a:gd name="connsiteY2" fmla="*/ 528705 h 528739"/>
                <a:gd name="connsiteX3" fmla="*/ 2100 w 500696"/>
                <a:gd name="connsiteY3" fmla="*/ 264353 h 528739"/>
                <a:gd name="connsiteX4" fmla="*/ 405130 w 500696"/>
                <a:gd name="connsiteY4" fmla="*/ 8668 h 528739"/>
                <a:gd name="connsiteX0" fmla="*/ 32012 w 505528"/>
                <a:gd name="connsiteY0" fmla="*/ 0 h 476745"/>
                <a:gd name="connsiteX1" fmla="*/ 500045 w 505528"/>
                <a:gd name="connsiteY1" fmla="*/ 247017 h 476745"/>
                <a:gd name="connsiteX2" fmla="*/ 270362 w 505528"/>
                <a:gd name="connsiteY2" fmla="*/ 476701 h 476745"/>
                <a:gd name="connsiteX3" fmla="*/ 1676 w 505528"/>
                <a:gd name="connsiteY3" fmla="*/ 264353 h 476745"/>
                <a:gd name="connsiteX4" fmla="*/ 404706 w 505528"/>
                <a:gd name="connsiteY4" fmla="*/ 8668 h 476745"/>
                <a:gd name="connsiteX0" fmla="*/ 31951 w 454822"/>
                <a:gd name="connsiteY0" fmla="*/ 0 h 476745"/>
                <a:gd name="connsiteX1" fmla="*/ 447980 w 454822"/>
                <a:gd name="connsiteY1" fmla="*/ 247017 h 476745"/>
                <a:gd name="connsiteX2" fmla="*/ 270301 w 454822"/>
                <a:gd name="connsiteY2" fmla="*/ 476701 h 476745"/>
                <a:gd name="connsiteX3" fmla="*/ 1615 w 454822"/>
                <a:gd name="connsiteY3" fmla="*/ 264353 h 476745"/>
                <a:gd name="connsiteX4" fmla="*/ 404645 w 454822"/>
                <a:gd name="connsiteY4" fmla="*/ 8668 h 476745"/>
                <a:gd name="connsiteX0" fmla="*/ 31951 w 448531"/>
                <a:gd name="connsiteY0" fmla="*/ 0 h 476745"/>
                <a:gd name="connsiteX1" fmla="*/ 447980 w 448531"/>
                <a:gd name="connsiteY1" fmla="*/ 247017 h 476745"/>
                <a:gd name="connsiteX2" fmla="*/ 270301 w 448531"/>
                <a:gd name="connsiteY2" fmla="*/ 476701 h 476745"/>
                <a:gd name="connsiteX3" fmla="*/ 1615 w 448531"/>
                <a:gd name="connsiteY3" fmla="*/ 264353 h 476745"/>
                <a:gd name="connsiteX4" fmla="*/ 404645 w 448531"/>
                <a:gd name="connsiteY4" fmla="*/ 8668 h 476745"/>
                <a:gd name="connsiteX0" fmla="*/ 33440 w 452971"/>
                <a:gd name="connsiteY0" fmla="*/ 0 h 476745"/>
                <a:gd name="connsiteX1" fmla="*/ 449469 w 452971"/>
                <a:gd name="connsiteY1" fmla="*/ 247017 h 476745"/>
                <a:gd name="connsiteX2" fmla="*/ 271790 w 452971"/>
                <a:gd name="connsiteY2" fmla="*/ 476701 h 476745"/>
                <a:gd name="connsiteX3" fmla="*/ 3104 w 452971"/>
                <a:gd name="connsiteY3" fmla="*/ 264353 h 476745"/>
                <a:gd name="connsiteX4" fmla="*/ 406134 w 452971"/>
                <a:gd name="connsiteY4" fmla="*/ 8668 h 476745"/>
                <a:gd name="connsiteX0" fmla="*/ 33440 w 449899"/>
                <a:gd name="connsiteY0" fmla="*/ 0 h 476745"/>
                <a:gd name="connsiteX1" fmla="*/ 449469 w 449899"/>
                <a:gd name="connsiteY1" fmla="*/ 247017 h 476745"/>
                <a:gd name="connsiteX2" fmla="*/ 271790 w 449899"/>
                <a:gd name="connsiteY2" fmla="*/ 476701 h 476745"/>
                <a:gd name="connsiteX3" fmla="*/ 3104 w 449899"/>
                <a:gd name="connsiteY3" fmla="*/ 264353 h 476745"/>
                <a:gd name="connsiteX4" fmla="*/ 406134 w 449899"/>
                <a:gd name="connsiteY4" fmla="*/ 8668 h 476745"/>
                <a:gd name="connsiteX0" fmla="*/ 30341 w 446800"/>
                <a:gd name="connsiteY0" fmla="*/ 0 h 476794"/>
                <a:gd name="connsiteX1" fmla="*/ 446370 w 446800"/>
                <a:gd name="connsiteY1" fmla="*/ 247017 h 476794"/>
                <a:gd name="connsiteX2" fmla="*/ 268691 w 446800"/>
                <a:gd name="connsiteY2" fmla="*/ 476701 h 476794"/>
                <a:gd name="connsiteX3" fmla="*/ 5 w 446800"/>
                <a:gd name="connsiteY3" fmla="*/ 264353 h 476794"/>
                <a:gd name="connsiteX4" fmla="*/ 403035 w 446800"/>
                <a:gd name="connsiteY4" fmla="*/ 8668 h 476794"/>
                <a:gd name="connsiteX0" fmla="*/ 35043 w 462597"/>
                <a:gd name="connsiteY0" fmla="*/ 0 h 476745"/>
                <a:gd name="connsiteX1" fmla="*/ 451072 w 462597"/>
                <a:gd name="connsiteY1" fmla="*/ 247017 h 476745"/>
                <a:gd name="connsiteX2" fmla="*/ 251725 w 462597"/>
                <a:gd name="connsiteY2" fmla="*/ 476701 h 476745"/>
                <a:gd name="connsiteX3" fmla="*/ 4707 w 462597"/>
                <a:gd name="connsiteY3" fmla="*/ 264353 h 476745"/>
                <a:gd name="connsiteX4" fmla="*/ 407737 w 462597"/>
                <a:gd name="connsiteY4" fmla="*/ 8668 h 476745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335 h 468077"/>
                <a:gd name="connsiteX1" fmla="*/ 451072 w 462597"/>
                <a:gd name="connsiteY1" fmla="*/ 238349 h 468077"/>
                <a:gd name="connsiteX2" fmla="*/ 251725 w 462597"/>
                <a:gd name="connsiteY2" fmla="*/ 468033 h 468077"/>
                <a:gd name="connsiteX3" fmla="*/ 4707 w 462597"/>
                <a:gd name="connsiteY3" fmla="*/ 255685 h 468077"/>
                <a:gd name="connsiteX4" fmla="*/ 407737 w 462597"/>
                <a:gd name="connsiteY4" fmla="*/ 0 h 468077"/>
                <a:gd name="connsiteX0" fmla="*/ 35870 w 463424"/>
                <a:gd name="connsiteY0" fmla="*/ 0 h 424740"/>
                <a:gd name="connsiteX1" fmla="*/ 451899 w 463424"/>
                <a:gd name="connsiteY1" fmla="*/ 195014 h 424740"/>
                <a:gd name="connsiteX2" fmla="*/ 252552 w 463424"/>
                <a:gd name="connsiteY2" fmla="*/ 424698 h 424740"/>
                <a:gd name="connsiteX3" fmla="*/ 5534 w 463424"/>
                <a:gd name="connsiteY3" fmla="*/ 212350 h 424740"/>
                <a:gd name="connsiteX4" fmla="*/ 425899 w 463424"/>
                <a:gd name="connsiteY4" fmla="*/ 1 h 424740"/>
                <a:gd name="connsiteX0" fmla="*/ 30887 w 458441"/>
                <a:gd name="connsiteY0" fmla="*/ 0 h 424741"/>
                <a:gd name="connsiteX1" fmla="*/ 446916 w 458441"/>
                <a:gd name="connsiteY1" fmla="*/ 195014 h 424741"/>
                <a:gd name="connsiteX2" fmla="*/ 247569 w 458441"/>
                <a:gd name="connsiteY2" fmla="*/ 424698 h 424741"/>
                <a:gd name="connsiteX3" fmla="*/ 551 w 458441"/>
                <a:gd name="connsiteY3" fmla="*/ 212350 h 424741"/>
                <a:gd name="connsiteX4" fmla="*/ 420916 w 458441"/>
                <a:gd name="connsiteY4" fmla="*/ 1 h 424741"/>
                <a:gd name="connsiteX0" fmla="*/ 0 w 420877"/>
                <a:gd name="connsiteY0" fmla="*/ 0 h 424841"/>
                <a:gd name="connsiteX1" fmla="*/ 416029 w 420877"/>
                <a:gd name="connsiteY1" fmla="*/ 195014 h 424841"/>
                <a:gd name="connsiteX2" fmla="*/ 216682 w 420877"/>
                <a:gd name="connsiteY2" fmla="*/ 424698 h 424841"/>
                <a:gd name="connsiteX3" fmla="*/ 56337 w 420877"/>
                <a:gd name="connsiteY3" fmla="*/ 225351 h 424841"/>
                <a:gd name="connsiteX4" fmla="*/ 390029 w 420877"/>
                <a:gd name="connsiteY4" fmla="*/ 1 h 424841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4"/>
                <a:gd name="connsiteX1" fmla="*/ 320689 w 390029"/>
                <a:gd name="connsiteY1" fmla="*/ 216683 h 424714"/>
                <a:gd name="connsiteX2" fmla="*/ 216682 w 390029"/>
                <a:gd name="connsiteY2" fmla="*/ 424698 h 424714"/>
                <a:gd name="connsiteX3" fmla="*/ 56337 w 390029"/>
                <a:gd name="connsiteY3" fmla="*/ 225351 h 424714"/>
                <a:gd name="connsiteX4" fmla="*/ 390029 w 390029"/>
                <a:gd name="connsiteY4" fmla="*/ 1 h 424714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7"/>
                <a:gd name="connsiteX1" fmla="*/ 320689 w 390029"/>
                <a:gd name="connsiteY1" fmla="*/ 216683 h 424707"/>
                <a:gd name="connsiteX2" fmla="*/ 186350 w 390029"/>
                <a:gd name="connsiteY2" fmla="*/ 424698 h 424707"/>
                <a:gd name="connsiteX3" fmla="*/ 56337 w 390029"/>
                <a:gd name="connsiteY3" fmla="*/ 225351 h 424707"/>
                <a:gd name="connsiteX4" fmla="*/ 390029 w 390029"/>
                <a:gd name="connsiteY4" fmla="*/ 1 h 424707"/>
                <a:gd name="connsiteX0" fmla="*/ 0 w 390029"/>
                <a:gd name="connsiteY0" fmla="*/ 0 h 424710"/>
                <a:gd name="connsiteX1" fmla="*/ 325022 w 390029"/>
                <a:gd name="connsiteY1" fmla="*/ 234018 h 424710"/>
                <a:gd name="connsiteX2" fmla="*/ 186350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29" h="424698">
                  <a:moveTo>
                    <a:pt x="0" y="0"/>
                  </a:moveTo>
                  <a:cubicBezTo>
                    <a:pt x="280603" y="3251"/>
                    <a:pt x="324302" y="124232"/>
                    <a:pt x="325022" y="234018"/>
                  </a:cubicBezTo>
                  <a:cubicBezTo>
                    <a:pt x="325742" y="343804"/>
                    <a:pt x="255685" y="424698"/>
                    <a:pt x="186350" y="424698"/>
                  </a:cubicBezTo>
                  <a:cubicBezTo>
                    <a:pt x="117015" y="424698"/>
                    <a:pt x="65728" y="296134"/>
                    <a:pt x="65008" y="234018"/>
                  </a:cubicBezTo>
                  <a:cubicBezTo>
                    <a:pt x="64288" y="171902"/>
                    <a:pt x="48393" y="26725"/>
                    <a:pt x="390029" y="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 rot="5400000">
              <a:off x="5574918" y="3311464"/>
              <a:ext cx="143555" cy="169296"/>
            </a:xfrm>
            <a:custGeom>
              <a:avLst/>
              <a:gdLst>
                <a:gd name="connsiteX0" fmla="*/ 299459 w 711155"/>
                <a:gd name="connsiteY0" fmla="*/ 15986 h 527877"/>
                <a:gd name="connsiteX1" fmla="*/ 620149 w 711155"/>
                <a:gd name="connsiteY1" fmla="*/ 432016 h 527877"/>
                <a:gd name="connsiteX2" fmla="*/ 437 w 711155"/>
                <a:gd name="connsiteY2" fmla="*/ 497021 h 527877"/>
                <a:gd name="connsiteX3" fmla="*/ 524809 w 711155"/>
                <a:gd name="connsiteY3" fmla="*/ 28987 h 527877"/>
                <a:gd name="connsiteX4" fmla="*/ 711155 w 711155"/>
                <a:gd name="connsiteY4" fmla="*/ 89658 h 527877"/>
                <a:gd name="connsiteX0" fmla="*/ 299581 w 711277"/>
                <a:gd name="connsiteY0" fmla="*/ 15986 h 581280"/>
                <a:gd name="connsiteX1" fmla="*/ 633272 w 711277"/>
                <a:gd name="connsiteY1" fmla="*/ 536023 h 581280"/>
                <a:gd name="connsiteX2" fmla="*/ 559 w 711277"/>
                <a:gd name="connsiteY2" fmla="*/ 497021 h 581280"/>
                <a:gd name="connsiteX3" fmla="*/ 524931 w 711277"/>
                <a:gd name="connsiteY3" fmla="*/ 28987 h 581280"/>
                <a:gd name="connsiteX4" fmla="*/ 711277 w 711277"/>
                <a:gd name="connsiteY4" fmla="*/ 89658 h 581280"/>
                <a:gd name="connsiteX0" fmla="*/ 301144 w 712840"/>
                <a:gd name="connsiteY0" fmla="*/ 15986 h 593932"/>
                <a:gd name="connsiteX1" fmla="*/ 340147 w 712840"/>
                <a:gd name="connsiteY1" fmla="*/ 553357 h 593932"/>
                <a:gd name="connsiteX2" fmla="*/ 2122 w 712840"/>
                <a:gd name="connsiteY2" fmla="*/ 497021 h 593932"/>
                <a:gd name="connsiteX3" fmla="*/ 526494 w 712840"/>
                <a:gd name="connsiteY3" fmla="*/ 28987 h 593932"/>
                <a:gd name="connsiteX4" fmla="*/ 712840 w 712840"/>
                <a:gd name="connsiteY4" fmla="*/ 89658 h 593932"/>
                <a:gd name="connsiteX0" fmla="*/ 301519 w 770305"/>
                <a:gd name="connsiteY0" fmla="*/ 15986 h 520638"/>
                <a:gd name="connsiteX1" fmla="*/ 765219 w 770305"/>
                <a:gd name="connsiteY1" fmla="*/ 406013 h 520638"/>
                <a:gd name="connsiteX2" fmla="*/ 2497 w 770305"/>
                <a:gd name="connsiteY2" fmla="*/ 497021 h 520638"/>
                <a:gd name="connsiteX3" fmla="*/ 526869 w 770305"/>
                <a:gd name="connsiteY3" fmla="*/ 28987 h 520638"/>
                <a:gd name="connsiteX4" fmla="*/ 713215 w 770305"/>
                <a:gd name="connsiteY4" fmla="*/ 89658 h 520638"/>
                <a:gd name="connsiteX0" fmla="*/ 0 w 464181"/>
                <a:gd name="connsiteY0" fmla="*/ 17262 h 536948"/>
                <a:gd name="connsiteX1" fmla="*/ 463700 w 464181"/>
                <a:gd name="connsiteY1" fmla="*/ 407289 h 536948"/>
                <a:gd name="connsiteX2" fmla="*/ 91006 w 464181"/>
                <a:gd name="connsiteY2" fmla="*/ 515631 h 536948"/>
                <a:gd name="connsiteX3" fmla="*/ 225350 w 464181"/>
                <a:gd name="connsiteY3" fmla="*/ 30263 h 536948"/>
                <a:gd name="connsiteX4" fmla="*/ 411696 w 464181"/>
                <a:gd name="connsiteY4" fmla="*/ 90934 h 536948"/>
                <a:gd name="connsiteX0" fmla="*/ 148272 w 612550"/>
                <a:gd name="connsiteY0" fmla="*/ 0 h 505688"/>
                <a:gd name="connsiteX1" fmla="*/ 611972 w 612550"/>
                <a:gd name="connsiteY1" fmla="*/ 390027 h 505688"/>
                <a:gd name="connsiteX2" fmla="*/ 239278 w 612550"/>
                <a:gd name="connsiteY2" fmla="*/ 498369 h 505688"/>
                <a:gd name="connsiteX3" fmla="*/ 9595 w 612550"/>
                <a:gd name="connsiteY3" fmla="*/ 225350 h 505688"/>
                <a:gd name="connsiteX4" fmla="*/ 559968 w 612550"/>
                <a:gd name="connsiteY4" fmla="*/ 73672 h 505688"/>
                <a:gd name="connsiteX0" fmla="*/ 141294 w 605572"/>
                <a:gd name="connsiteY0" fmla="*/ 33070 h 538758"/>
                <a:gd name="connsiteX1" fmla="*/ 604994 w 605572"/>
                <a:gd name="connsiteY1" fmla="*/ 423097 h 538758"/>
                <a:gd name="connsiteX2" fmla="*/ 232300 w 605572"/>
                <a:gd name="connsiteY2" fmla="*/ 531439 h 538758"/>
                <a:gd name="connsiteX3" fmla="*/ 2617 w 605572"/>
                <a:gd name="connsiteY3" fmla="*/ 258420 h 538758"/>
                <a:gd name="connsiteX4" fmla="*/ 379645 w 605572"/>
                <a:gd name="connsiteY4" fmla="*/ 11402 h 538758"/>
                <a:gd name="connsiteX0" fmla="*/ 141294 w 605572"/>
                <a:gd name="connsiteY0" fmla="*/ 22290 h 527978"/>
                <a:gd name="connsiteX1" fmla="*/ 604994 w 605572"/>
                <a:gd name="connsiteY1" fmla="*/ 412317 h 527978"/>
                <a:gd name="connsiteX2" fmla="*/ 232300 w 605572"/>
                <a:gd name="connsiteY2" fmla="*/ 520659 h 527978"/>
                <a:gd name="connsiteX3" fmla="*/ 2617 w 605572"/>
                <a:gd name="connsiteY3" fmla="*/ 247640 h 527978"/>
                <a:gd name="connsiteX4" fmla="*/ 379645 w 605572"/>
                <a:gd name="connsiteY4" fmla="*/ 622 h 527978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951 w 608133"/>
                <a:gd name="connsiteY0" fmla="*/ 0 h 536452"/>
                <a:gd name="connsiteX1" fmla="*/ 604994 w 608133"/>
                <a:gd name="connsiteY1" fmla="*/ 420363 h 536452"/>
                <a:gd name="connsiteX2" fmla="*/ 232300 w 608133"/>
                <a:gd name="connsiteY2" fmla="*/ 528705 h 536452"/>
                <a:gd name="connsiteX3" fmla="*/ 2617 w 608133"/>
                <a:gd name="connsiteY3" fmla="*/ 255686 h 536452"/>
                <a:gd name="connsiteX4" fmla="*/ 379645 w 608133"/>
                <a:gd name="connsiteY4" fmla="*/ 8668 h 536452"/>
                <a:gd name="connsiteX0" fmla="*/ 6669 w 479320"/>
                <a:gd name="connsiteY0" fmla="*/ 0 h 528713"/>
                <a:gd name="connsiteX1" fmla="*/ 474702 w 479320"/>
                <a:gd name="connsiteY1" fmla="*/ 247017 h 528713"/>
                <a:gd name="connsiteX2" fmla="*/ 232018 w 479320"/>
                <a:gd name="connsiteY2" fmla="*/ 528705 h 528713"/>
                <a:gd name="connsiteX3" fmla="*/ 2335 w 479320"/>
                <a:gd name="connsiteY3" fmla="*/ 255686 h 528713"/>
                <a:gd name="connsiteX4" fmla="*/ 379363 w 479320"/>
                <a:gd name="connsiteY4" fmla="*/ 8668 h 528713"/>
                <a:gd name="connsiteX0" fmla="*/ 32436 w 505172"/>
                <a:gd name="connsiteY0" fmla="*/ 0 h 528739"/>
                <a:gd name="connsiteX1" fmla="*/ 500469 w 505172"/>
                <a:gd name="connsiteY1" fmla="*/ 247017 h 528739"/>
                <a:gd name="connsiteX2" fmla="*/ 257785 w 505172"/>
                <a:gd name="connsiteY2" fmla="*/ 528705 h 528739"/>
                <a:gd name="connsiteX3" fmla="*/ 2100 w 505172"/>
                <a:gd name="connsiteY3" fmla="*/ 264353 h 528739"/>
                <a:gd name="connsiteX4" fmla="*/ 405130 w 505172"/>
                <a:gd name="connsiteY4" fmla="*/ 8668 h 528739"/>
                <a:gd name="connsiteX0" fmla="*/ 32436 w 500696"/>
                <a:gd name="connsiteY0" fmla="*/ 0 h 528739"/>
                <a:gd name="connsiteX1" fmla="*/ 500469 w 500696"/>
                <a:gd name="connsiteY1" fmla="*/ 247017 h 528739"/>
                <a:gd name="connsiteX2" fmla="*/ 257785 w 500696"/>
                <a:gd name="connsiteY2" fmla="*/ 528705 h 528739"/>
                <a:gd name="connsiteX3" fmla="*/ 2100 w 500696"/>
                <a:gd name="connsiteY3" fmla="*/ 264353 h 528739"/>
                <a:gd name="connsiteX4" fmla="*/ 405130 w 500696"/>
                <a:gd name="connsiteY4" fmla="*/ 8668 h 528739"/>
                <a:gd name="connsiteX0" fmla="*/ 32012 w 505528"/>
                <a:gd name="connsiteY0" fmla="*/ 0 h 476745"/>
                <a:gd name="connsiteX1" fmla="*/ 500045 w 505528"/>
                <a:gd name="connsiteY1" fmla="*/ 247017 h 476745"/>
                <a:gd name="connsiteX2" fmla="*/ 270362 w 505528"/>
                <a:gd name="connsiteY2" fmla="*/ 476701 h 476745"/>
                <a:gd name="connsiteX3" fmla="*/ 1676 w 505528"/>
                <a:gd name="connsiteY3" fmla="*/ 264353 h 476745"/>
                <a:gd name="connsiteX4" fmla="*/ 404706 w 505528"/>
                <a:gd name="connsiteY4" fmla="*/ 8668 h 476745"/>
                <a:gd name="connsiteX0" fmla="*/ 31951 w 454822"/>
                <a:gd name="connsiteY0" fmla="*/ 0 h 476745"/>
                <a:gd name="connsiteX1" fmla="*/ 447980 w 454822"/>
                <a:gd name="connsiteY1" fmla="*/ 247017 h 476745"/>
                <a:gd name="connsiteX2" fmla="*/ 270301 w 454822"/>
                <a:gd name="connsiteY2" fmla="*/ 476701 h 476745"/>
                <a:gd name="connsiteX3" fmla="*/ 1615 w 454822"/>
                <a:gd name="connsiteY3" fmla="*/ 264353 h 476745"/>
                <a:gd name="connsiteX4" fmla="*/ 404645 w 454822"/>
                <a:gd name="connsiteY4" fmla="*/ 8668 h 476745"/>
                <a:gd name="connsiteX0" fmla="*/ 31951 w 448531"/>
                <a:gd name="connsiteY0" fmla="*/ 0 h 476745"/>
                <a:gd name="connsiteX1" fmla="*/ 447980 w 448531"/>
                <a:gd name="connsiteY1" fmla="*/ 247017 h 476745"/>
                <a:gd name="connsiteX2" fmla="*/ 270301 w 448531"/>
                <a:gd name="connsiteY2" fmla="*/ 476701 h 476745"/>
                <a:gd name="connsiteX3" fmla="*/ 1615 w 448531"/>
                <a:gd name="connsiteY3" fmla="*/ 264353 h 476745"/>
                <a:gd name="connsiteX4" fmla="*/ 404645 w 448531"/>
                <a:gd name="connsiteY4" fmla="*/ 8668 h 476745"/>
                <a:gd name="connsiteX0" fmla="*/ 33440 w 452971"/>
                <a:gd name="connsiteY0" fmla="*/ 0 h 476745"/>
                <a:gd name="connsiteX1" fmla="*/ 449469 w 452971"/>
                <a:gd name="connsiteY1" fmla="*/ 247017 h 476745"/>
                <a:gd name="connsiteX2" fmla="*/ 271790 w 452971"/>
                <a:gd name="connsiteY2" fmla="*/ 476701 h 476745"/>
                <a:gd name="connsiteX3" fmla="*/ 3104 w 452971"/>
                <a:gd name="connsiteY3" fmla="*/ 264353 h 476745"/>
                <a:gd name="connsiteX4" fmla="*/ 406134 w 452971"/>
                <a:gd name="connsiteY4" fmla="*/ 8668 h 476745"/>
                <a:gd name="connsiteX0" fmla="*/ 33440 w 449899"/>
                <a:gd name="connsiteY0" fmla="*/ 0 h 476745"/>
                <a:gd name="connsiteX1" fmla="*/ 449469 w 449899"/>
                <a:gd name="connsiteY1" fmla="*/ 247017 h 476745"/>
                <a:gd name="connsiteX2" fmla="*/ 271790 w 449899"/>
                <a:gd name="connsiteY2" fmla="*/ 476701 h 476745"/>
                <a:gd name="connsiteX3" fmla="*/ 3104 w 449899"/>
                <a:gd name="connsiteY3" fmla="*/ 264353 h 476745"/>
                <a:gd name="connsiteX4" fmla="*/ 406134 w 449899"/>
                <a:gd name="connsiteY4" fmla="*/ 8668 h 476745"/>
                <a:gd name="connsiteX0" fmla="*/ 30341 w 446800"/>
                <a:gd name="connsiteY0" fmla="*/ 0 h 476794"/>
                <a:gd name="connsiteX1" fmla="*/ 446370 w 446800"/>
                <a:gd name="connsiteY1" fmla="*/ 247017 h 476794"/>
                <a:gd name="connsiteX2" fmla="*/ 268691 w 446800"/>
                <a:gd name="connsiteY2" fmla="*/ 476701 h 476794"/>
                <a:gd name="connsiteX3" fmla="*/ 5 w 446800"/>
                <a:gd name="connsiteY3" fmla="*/ 264353 h 476794"/>
                <a:gd name="connsiteX4" fmla="*/ 403035 w 446800"/>
                <a:gd name="connsiteY4" fmla="*/ 8668 h 476794"/>
                <a:gd name="connsiteX0" fmla="*/ 35043 w 462597"/>
                <a:gd name="connsiteY0" fmla="*/ 0 h 476745"/>
                <a:gd name="connsiteX1" fmla="*/ 451072 w 462597"/>
                <a:gd name="connsiteY1" fmla="*/ 247017 h 476745"/>
                <a:gd name="connsiteX2" fmla="*/ 251725 w 462597"/>
                <a:gd name="connsiteY2" fmla="*/ 476701 h 476745"/>
                <a:gd name="connsiteX3" fmla="*/ 4707 w 462597"/>
                <a:gd name="connsiteY3" fmla="*/ 264353 h 476745"/>
                <a:gd name="connsiteX4" fmla="*/ 407737 w 462597"/>
                <a:gd name="connsiteY4" fmla="*/ 8668 h 476745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904 h 468646"/>
                <a:gd name="connsiteX1" fmla="*/ 451072 w 462597"/>
                <a:gd name="connsiteY1" fmla="*/ 238918 h 468646"/>
                <a:gd name="connsiteX2" fmla="*/ 251725 w 462597"/>
                <a:gd name="connsiteY2" fmla="*/ 468602 h 468646"/>
                <a:gd name="connsiteX3" fmla="*/ 4707 w 462597"/>
                <a:gd name="connsiteY3" fmla="*/ 256254 h 468646"/>
                <a:gd name="connsiteX4" fmla="*/ 407737 w 462597"/>
                <a:gd name="connsiteY4" fmla="*/ 569 h 468646"/>
                <a:gd name="connsiteX0" fmla="*/ 35043 w 462597"/>
                <a:gd name="connsiteY0" fmla="*/ 43335 h 468077"/>
                <a:gd name="connsiteX1" fmla="*/ 451072 w 462597"/>
                <a:gd name="connsiteY1" fmla="*/ 238349 h 468077"/>
                <a:gd name="connsiteX2" fmla="*/ 251725 w 462597"/>
                <a:gd name="connsiteY2" fmla="*/ 468033 h 468077"/>
                <a:gd name="connsiteX3" fmla="*/ 4707 w 462597"/>
                <a:gd name="connsiteY3" fmla="*/ 255685 h 468077"/>
                <a:gd name="connsiteX4" fmla="*/ 407737 w 462597"/>
                <a:gd name="connsiteY4" fmla="*/ 0 h 468077"/>
                <a:gd name="connsiteX0" fmla="*/ 35870 w 463424"/>
                <a:gd name="connsiteY0" fmla="*/ 0 h 424740"/>
                <a:gd name="connsiteX1" fmla="*/ 451899 w 463424"/>
                <a:gd name="connsiteY1" fmla="*/ 195014 h 424740"/>
                <a:gd name="connsiteX2" fmla="*/ 252552 w 463424"/>
                <a:gd name="connsiteY2" fmla="*/ 424698 h 424740"/>
                <a:gd name="connsiteX3" fmla="*/ 5534 w 463424"/>
                <a:gd name="connsiteY3" fmla="*/ 212350 h 424740"/>
                <a:gd name="connsiteX4" fmla="*/ 425899 w 463424"/>
                <a:gd name="connsiteY4" fmla="*/ 1 h 424740"/>
                <a:gd name="connsiteX0" fmla="*/ 30887 w 458441"/>
                <a:gd name="connsiteY0" fmla="*/ 0 h 424741"/>
                <a:gd name="connsiteX1" fmla="*/ 446916 w 458441"/>
                <a:gd name="connsiteY1" fmla="*/ 195014 h 424741"/>
                <a:gd name="connsiteX2" fmla="*/ 247569 w 458441"/>
                <a:gd name="connsiteY2" fmla="*/ 424698 h 424741"/>
                <a:gd name="connsiteX3" fmla="*/ 551 w 458441"/>
                <a:gd name="connsiteY3" fmla="*/ 212350 h 424741"/>
                <a:gd name="connsiteX4" fmla="*/ 420916 w 458441"/>
                <a:gd name="connsiteY4" fmla="*/ 1 h 424741"/>
                <a:gd name="connsiteX0" fmla="*/ 0 w 420877"/>
                <a:gd name="connsiteY0" fmla="*/ 0 h 424841"/>
                <a:gd name="connsiteX1" fmla="*/ 416029 w 420877"/>
                <a:gd name="connsiteY1" fmla="*/ 195014 h 424841"/>
                <a:gd name="connsiteX2" fmla="*/ 216682 w 420877"/>
                <a:gd name="connsiteY2" fmla="*/ 424698 h 424841"/>
                <a:gd name="connsiteX3" fmla="*/ 56337 w 420877"/>
                <a:gd name="connsiteY3" fmla="*/ 225351 h 424841"/>
                <a:gd name="connsiteX4" fmla="*/ 390029 w 420877"/>
                <a:gd name="connsiteY4" fmla="*/ 1 h 424841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0"/>
                <a:gd name="connsiteX1" fmla="*/ 320689 w 390029"/>
                <a:gd name="connsiteY1" fmla="*/ 216683 h 424710"/>
                <a:gd name="connsiteX2" fmla="*/ 216682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4"/>
                <a:gd name="connsiteX1" fmla="*/ 320689 w 390029"/>
                <a:gd name="connsiteY1" fmla="*/ 216683 h 424714"/>
                <a:gd name="connsiteX2" fmla="*/ 216682 w 390029"/>
                <a:gd name="connsiteY2" fmla="*/ 424698 h 424714"/>
                <a:gd name="connsiteX3" fmla="*/ 56337 w 390029"/>
                <a:gd name="connsiteY3" fmla="*/ 225351 h 424714"/>
                <a:gd name="connsiteX4" fmla="*/ 390029 w 390029"/>
                <a:gd name="connsiteY4" fmla="*/ 1 h 424714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9"/>
                <a:gd name="connsiteX1" fmla="*/ 320689 w 390029"/>
                <a:gd name="connsiteY1" fmla="*/ 216683 h 424709"/>
                <a:gd name="connsiteX2" fmla="*/ 186350 w 390029"/>
                <a:gd name="connsiteY2" fmla="*/ 424698 h 424709"/>
                <a:gd name="connsiteX3" fmla="*/ 56337 w 390029"/>
                <a:gd name="connsiteY3" fmla="*/ 225351 h 424709"/>
                <a:gd name="connsiteX4" fmla="*/ 390029 w 390029"/>
                <a:gd name="connsiteY4" fmla="*/ 1 h 424709"/>
                <a:gd name="connsiteX0" fmla="*/ 0 w 390029"/>
                <a:gd name="connsiteY0" fmla="*/ 0 h 424707"/>
                <a:gd name="connsiteX1" fmla="*/ 320689 w 390029"/>
                <a:gd name="connsiteY1" fmla="*/ 216683 h 424707"/>
                <a:gd name="connsiteX2" fmla="*/ 186350 w 390029"/>
                <a:gd name="connsiteY2" fmla="*/ 424698 h 424707"/>
                <a:gd name="connsiteX3" fmla="*/ 56337 w 390029"/>
                <a:gd name="connsiteY3" fmla="*/ 225351 h 424707"/>
                <a:gd name="connsiteX4" fmla="*/ 390029 w 390029"/>
                <a:gd name="connsiteY4" fmla="*/ 1 h 424707"/>
                <a:gd name="connsiteX0" fmla="*/ 0 w 390029"/>
                <a:gd name="connsiteY0" fmla="*/ 0 h 424710"/>
                <a:gd name="connsiteX1" fmla="*/ 325022 w 390029"/>
                <a:gd name="connsiteY1" fmla="*/ 234018 h 424710"/>
                <a:gd name="connsiteX2" fmla="*/ 186350 w 390029"/>
                <a:gd name="connsiteY2" fmla="*/ 424698 h 424710"/>
                <a:gd name="connsiteX3" fmla="*/ 56337 w 390029"/>
                <a:gd name="connsiteY3" fmla="*/ 225351 h 424710"/>
                <a:gd name="connsiteX4" fmla="*/ 390029 w 390029"/>
                <a:gd name="connsiteY4" fmla="*/ 1 h 424710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716"/>
                <a:gd name="connsiteX1" fmla="*/ 325022 w 390029"/>
                <a:gd name="connsiteY1" fmla="*/ 234018 h 424716"/>
                <a:gd name="connsiteX2" fmla="*/ 186350 w 390029"/>
                <a:gd name="connsiteY2" fmla="*/ 424698 h 424716"/>
                <a:gd name="connsiteX3" fmla="*/ 56337 w 390029"/>
                <a:gd name="connsiteY3" fmla="*/ 225351 h 424716"/>
                <a:gd name="connsiteX4" fmla="*/ 390029 w 390029"/>
                <a:gd name="connsiteY4" fmla="*/ 1 h 424716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  <a:gd name="connsiteX0" fmla="*/ 0 w 390029"/>
                <a:gd name="connsiteY0" fmla="*/ 0 h 424698"/>
                <a:gd name="connsiteX1" fmla="*/ 325022 w 390029"/>
                <a:gd name="connsiteY1" fmla="*/ 234018 h 424698"/>
                <a:gd name="connsiteX2" fmla="*/ 186350 w 390029"/>
                <a:gd name="connsiteY2" fmla="*/ 424698 h 424698"/>
                <a:gd name="connsiteX3" fmla="*/ 65008 w 390029"/>
                <a:gd name="connsiteY3" fmla="*/ 234018 h 424698"/>
                <a:gd name="connsiteX4" fmla="*/ 390029 w 390029"/>
                <a:gd name="connsiteY4" fmla="*/ 1 h 42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29" h="424698">
                  <a:moveTo>
                    <a:pt x="0" y="0"/>
                  </a:moveTo>
                  <a:cubicBezTo>
                    <a:pt x="280603" y="3251"/>
                    <a:pt x="324302" y="124232"/>
                    <a:pt x="325022" y="234018"/>
                  </a:cubicBezTo>
                  <a:cubicBezTo>
                    <a:pt x="325742" y="343804"/>
                    <a:pt x="255685" y="424698"/>
                    <a:pt x="186350" y="424698"/>
                  </a:cubicBezTo>
                  <a:cubicBezTo>
                    <a:pt x="117015" y="424698"/>
                    <a:pt x="65728" y="296134"/>
                    <a:pt x="65008" y="234018"/>
                  </a:cubicBezTo>
                  <a:cubicBezTo>
                    <a:pt x="64288" y="171902"/>
                    <a:pt x="48393" y="26725"/>
                    <a:pt x="390029" y="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86" name="Freihandform: Form 20">
            <a:extLst>
              <a:ext uri="{FF2B5EF4-FFF2-40B4-BE49-F238E27FC236}">
                <a16:creationId xmlns:lc="http://schemas.openxmlformats.org/drawingml/2006/lockedCanvas" xmlns="" xmlns:a16="http://schemas.microsoft.com/office/drawing/2014/main" id="{F3432E90-F997-43A6-9214-FE009BF77C3B}"/>
              </a:ext>
            </a:extLst>
          </p:cNvPr>
          <p:cNvSpPr/>
          <p:nvPr/>
        </p:nvSpPr>
        <p:spPr>
          <a:xfrm>
            <a:off x="7301717" y="4723095"/>
            <a:ext cx="200048" cy="100604"/>
          </a:xfrm>
          <a:custGeom>
            <a:avLst/>
            <a:gdLst>
              <a:gd name="connsiteX0" fmla="*/ 0 w 1114425"/>
              <a:gd name="connsiteY0" fmla="*/ 4387 h 13912"/>
              <a:gd name="connsiteX1" fmla="*/ 523875 w 1114425"/>
              <a:gd name="connsiteY1" fmla="*/ 4387 h 13912"/>
              <a:gd name="connsiteX2" fmla="*/ 1114425 w 1114425"/>
              <a:gd name="connsiteY2" fmla="*/ 13912 h 13912"/>
              <a:gd name="connsiteX0" fmla="*/ 0 w 1114425"/>
              <a:gd name="connsiteY0" fmla="*/ 82977 h 121010"/>
              <a:gd name="connsiteX1" fmla="*/ 523875 w 1114425"/>
              <a:gd name="connsiteY1" fmla="*/ 82977 h 121010"/>
              <a:gd name="connsiteX2" fmla="*/ 1114425 w 1114425"/>
              <a:gd name="connsiteY2" fmla="*/ 92502 h 121010"/>
              <a:gd name="connsiteX0" fmla="*/ 0 w 1114425"/>
              <a:gd name="connsiteY0" fmla="*/ 137208 h 327641"/>
              <a:gd name="connsiteX1" fmla="*/ 523875 w 1114425"/>
              <a:gd name="connsiteY1" fmla="*/ 137208 h 327641"/>
              <a:gd name="connsiteX2" fmla="*/ 1114425 w 1114425"/>
              <a:gd name="connsiteY2" fmla="*/ 146733 h 327641"/>
              <a:gd name="connsiteX0" fmla="*/ 0 w 1114425"/>
              <a:gd name="connsiteY0" fmla="*/ 137208 h 368944"/>
              <a:gd name="connsiteX1" fmla="*/ 523875 w 1114425"/>
              <a:gd name="connsiteY1" fmla="*/ 137208 h 368944"/>
              <a:gd name="connsiteX2" fmla="*/ 1114425 w 1114425"/>
              <a:gd name="connsiteY2" fmla="*/ 146733 h 368944"/>
              <a:gd name="connsiteX0" fmla="*/ 0 w 809625"/>
              <a:gd name="connsiteY0" fmla="*/ 3280 h 184255"/>
              <a:gd name="connsiteX1" fmla="*/ 523875 w 809625"/>
              <a:gd name="connsiteY1" fmla="*/ 3280 h 184255"/>
              <a:gd name="connsiteX2" fmla="*/ 809625 w 809625"/>
              <a:gd name="connsiteY2" fmla="*/ 184255 h 184255"/>
              <a:gd name="connsiteX0" fmla="*/ 0 w 904710"/>
              <a:gd name="connsiteY0" fmla="*/ 8341 h 189316"/>
              <a:gd name="connsiteX1" fmla="*/ 523875 w 904710"/>
              <a:gd name="connsiteY1" fmla="*/ 8341 h 189316"/>
              <a:gd name="connsiteX2" fmla="*/ 809625 w 904710"/>
              <a:gd name="connsiteY2" fmla="*/ 189316 h 189316"/>
              <a:gd name="connsiteX0" fmla="*/ 0 w 1102955"/>
              <a:gd name="connsiteY0" fmla="*/ 137265 h 209585"/>
              <a:gd name="connsiteX1" fmla="*/ 523875 w 1102955"/>
              <a:gd name="connsiteY1" fmla="*/ 137265 h 209585"/>
              <a:gd name="connsiteX2" fmla="*/ 1028700 w 1102955"/>
              <a:gd name="connsiteY2" fmla="*/ 127740 h 209585"/>
              <a:gd name="connsiteX0" fmla="*/ 0 w 1028700"/>
              <a:gd name="connsiteY0" fmla="*/ 247316 h 319636"/>
              <a:gd name="connsiteX1" fmla="*/ 523875 w 1028700"/>
              <a:gd name="connsiteY1" fmla="*/ 247316 h 319636"/>
              <a:gd name="connsiteX2" fmla="*/ 1028700 w 1028700"/>
              <a:gd name="connsiteY2" fmla="*/ 237791 h 319636"/>
              <a:gd name="connsiteX0" fmla="*/ 0 w 1028700"/>
              <a:gd name="connsiteY0" fmla="*/ 276968 h 440692"/>
              <a:gd name="connsiteX1" fmla="*/ 523875 w 1028700"/>
              <a:gd name="connsiteY1" fmla="*/ 276968 h 440692"/>
              <a:gd name="connsiteX2" fmla="*/ 1028700 w 1028700"/>
              <a:gd name="connsiteY2" fmla="*/ 267443 h 440692"/>
              <a:gd name="connsiteX0" fmla="*/ 0 w 1028700"/>
              <a:gd name="connsiteY0" fmla="*/ 276968 h 453508"/>
              <a:gd name="connsiteX1" fmla="*/ 523875 w 1028700"/>
              <a:gd name="connsiteY1" fmla="*/ 276968 h 453508"/>
              <a:gd name="connsiteX2" fmla="*/ 1028700 w 1028700"/>
              <a:gd name="connsiteY2" fmla="*/ 267443 h 453508"/>
              <a:gd name="connsiteX0" fmla="*/ 0 w 1028700"/>
              <a:gd name="connsiteY0" fmla="*/ 335105 h 536759"/>
              <a:gd name="connsiteX1" fmla="*/ 523875 w 1028700"/>
              <a:gd name="connsiteY1" fmla="*/ 335105 h 536759"/>
              <a:gd name="connsiteX2" fmla="*/ 1028700 w 1028700"/>
              <a:gd name="connsiteY2" fmla="*/ 325580 h 536759"/>
              <a:gd name="connsiteX0" fmla="*/ 0 w 1028700"/>
              <a:gd name="connsiteY0" fmla="*/ 335105 h 624567"/>
              <a:gd name="connsiteX1" fmla="*/ 523875 w 1028700"/>
              <a:gd name="connsiteY1" fmla="*/ 335105 h 624567"/>
              <a:gd name="connsiteX2" fmla="*/ 1028700 w 1028700"/>
              <a:gd name="connsiteY2" fmla="*/ 325580 h 62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624567">
                <a:moveTo>
                  <a:pt x="0" y="335105"/>
                </a:moveTo>
                <a:cubicBezTo>
                  <a:pt x="146050" y="773255"/>
                  <a:pt x="367600" y="665085"/>
                  <a:pt x="523875" y="335105"/>
                </a:cubicBezTo>
                <a:cubicBezTo>
                  <a:pt x="678271" y="9092"/>
                  <a:pt x="762000" y="-214170"/>
                  <a:pt x="1028700" y="32558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grpSp>
        <p:nvGrpSpPr>
          <p:cNvPr id="87" name="Gruppieren 86">
            <a:extLst>
              <a:ext uri="{FF2B5EF4-FFF2-40B4-BE49-F238E27FC236}">
                <a16:creationId xmlns:lc="http://schemas.openxmlformats.org/drawingml/2006/lockedCanvas" xmlns="" xmlns:a16="http://schemas.microsoft.com/office/drawing/2014/main" id="{AE87ED4B-D4E6-41AC-BF33-4746B16AA45D}"/>
              </a:ext>
            </a:extLst>
          </p:cNvPr>
          <p:cNvGrpSpPr/>
          <p:nvPr/>
        </p:nvGrpSpPr>
        <p:grpSpPr>
          <a:xfrm>
            <a:off x="1121607" y="5397212"/>
            <a:ext cx="101287" cy="210459"/>
            <a:chOff x="358775" y="2174952"/>
            <a:chExt cx="180831" cy="230955"/>
          </a:xfrm>
        </p:grpSpPr>
        <p:cxnSp>
          <p:nvCxnSpPr>
            <p:cNvPr id="114" name="Gerader Verbinder 1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7E30B3E3-8268-4826-B2A6-1B57270CD675}"/>
                </a:ext>
              </a:extLst>
            </p:cNvPr>
            <p:cNvCxnSpPr/>
            <p:nvPr/>
          </p:nvCxnSpPr>
          <p:spPr>
            <a:xfrm>
              <a:off x="358775" y="2253507"/>
              <a:ext cx="1808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r Verbinder 1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6B39EC8-8841-4333-8D19-58AED831E81A}"/>
                </a:ext>
              </a:extLst>
            </p:cNvPr>
            <p:cNvCxnSpPr/>
            <p:nvPr/>
          </p:nvCxnSpPr>
          <p:spPr>
            <a:xfrm>
              <a:off x="358775" y="2405907"/>
              <a:ext cx="1808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r Verbinder 1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FD0EB07-4447-470E-897A-BDDAF3649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190" y="2174952"/>
              <a:ext cx="6350" cy="1643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Kreis: nicht ausgefüllt 77">
            <a:extLst>
              <a:ext uri="{FF2B5EF4-FFF2-40B4-BE49-F238E27FC236}">
                <a16:creationId xmlns:lc="http://schemas.openxmlformats.org/drawingml/2006/lockedCanvas" xmlns="" xmlns:a16="http://schemas.microsoft.com/office/drawing/2014/main" id="{5555181F-52A1-4847-BF6D-BC8DFE9E23A1}"/>
              </a:ext>
            </a:extLst>
          </p:cNvPr>
          <p:cNvSpPr/>
          <p:nvPr/>
        </p:nvSpPr>
        <p:spPr>
          <a:xfrm>
            <a:off x="2645814" y="4174936"/>
            <a:ext cx="1246734" cy="1232634"/>
          </a:xfrm>
          <a:prstGeom prst="donut">
            <a:avLst>
              <a:gd name="adj" fmla="val 10917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4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Kreis: nicht ausgefüllt 95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715E61-4410-4DEA-9954-18D05B7658C0}"/>
              </a:ext>
            </a:extLst>
          </p:cNvPr>
          <p:cNvSpPr/>
          <p:nvPr/>
        </p:nvSpPr>
        <p:spPr>
          <a:xfrm>
            <a:off x="4647718" y="4185394"/>
            <a:ext cx="1246734" cy="1232634"/>
          </a:xfrm>
          <a:prstGeom prst="donut">
            <a:avLst>
              <a:gd name="adj" fmla="val 10917"/>
            </a:avLst>
          </a:prstGeom>
          <a:solidFill>
            <a:srgbClr val="B63CEC"/>
          </a:solidFill>
          <a:ln>
            <a:noFill/>
          </a:ln>
          <a:scene3d>
            <a:camera prst="orthographicFront">
              <a:rot lat="4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0" name="Kreis: nicht ausgefüllt 105">
            <a:extLst>
              <a:ext uri="{FF2B5EF4-FFF2-40B4-BE49-F238E27FC236}">
                <a16:creationId xmlns:lc="http://schemas.openxmlformats.org/drawingml/2006/lockedCanvas" xmlns="" xmlns:a16="http://schemas.microsoft.com/office/drawing/2014/main" id="{D5210F13-C9B5-450F-85BE-53F49E5B7905}"/>
              </a:ext>
            </a:extLst>
          </p:cNvPr>
          <p:cNvSpPr/>
          <p:nvPr/>
        </p:nvSpPr>
        <p:spPr>
          <a:xfrm>
            <a:off x="2272284" y="3715364"/>
            <a:ext cx="2037114" cy="2019780"/>
          </a:xfrm>
          <a:prstGeom prst="donut">
            <a:avLst>
              <a:gd name="adj" fmla="val 10917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4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1" name="Kreis: nicht ausgefüllt 106">
            <a:extLst>
              <a:ext uri="{FF2B5EF4-FFF2-40B4-BE49-F238E27FC236}">
                <a16:creationId xmlns:lc="http://schemas.openxmlformats.org/drawingml/2006/lockedCanvas" xmlns="" xmlns:a16="http://schemas.microsoft.com/office/drawing/2014/main" id="{D90F14DF-1BB8-4EA8-9929-403B7EAB03AC}"/>
              </a:ext>
            </a:extLst>
          </p:cNvPr>
          <p:cNvSpPr/>
          <p:nvPr/>
        </p:nvSpPr>
        <p:spPr>
          <a:xfrm>
            <a:off x="4242868" y="3715364"/>
            <a:ext cx="2037114" cy="2019780"/>
          </a:xfrm>
          <a:prstGeom prst="donut">
            <a:avLst>
              <a:gd name="adj" fmla="val 10917"/>
            </a:avLst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>
              <a:rot lat="4800000" lon="20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92" name="Gruppieren 9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642D361-BC58-45FF-AE06-087DFF6D3B52}"/>
              </a:ext>
            </a:extLst>
          </p:cNvPr>
          <p:cNvGrpSpPr/>
          <p:nvPr/>
        </p:nvGrpSpPr>
        <p:grpSpPr>
          <a:xfrm flipH="1">
            <a:off x="5937579" y="4373192"/>
            <a:ext cx="1611715" cy="907194"/>
            <a:chOff x="528052" y="4631712"/>
            <a:chExt cx="1768679" cy="995545"/>
          </a:xfrm>
        </p:grpSpPr>
        <p:sp>
          <p:nvSpPr>
            <p:cNvPr id="111" name="Oval 1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A2428755-458C-4EA8-A9BD-2F5B825E2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52" y="4908967"/>
              <a:ext cx="323850" cy="3238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de-DE" sz="1050"/>
            </a:p>
          </p:txBody>
        </p:sp>
        <p:cxnSp>
          <p:nvCxnSpPr>
            <p:cNvPr id="112" name="Gewinkelte Verbindung 1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C9431692-5786-45FC-9704-8397CAC209D6}"/>
                </a:ext>
              </a:extLst>
            </p:cNvPr>
            <p:cNvCxnSpPr>
              <a:cxnSpLocks/>
              <a:endCxn id="111" idx="4"/>
            </p:cNvCxnSpPr>
            <p:nvPr/>
          </p:nvCxnSpPr>
          <p:spPr>
            <a:xfrm rot="10800000">
              <a:off x="689978" y="5232817"/>
              <a:ext cx="1606753" cy="394440"/>
            </a:xfrm>
            <a:prstGeom prst="bentConnector2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Gewinkelte Verbindung 1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571209E-BE72-4957-9B04-EE3AC841B70E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 rot="5400000" flipH="1" flipV="1">
              <a:off x="1202231" y="4119457"/>
              <a:ext cx="277256" cy="1301765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Gerader Verbinder 92">
            <a:extLst>
              <a:ext uri="{FF2B5EF4-FFF2-40B4-BE49-F238E27FC236}">
                <a16:creationId xmlns:lc="http://schemas.openxmlformats.org/drawingml/2006/lockedCanvas" xmlns="" xmlns:a16="http://schemas.microsoft.com/office/drawing/2014/main" id="{AFA9B2D5-C1E6-464A-8FCF-DEE487A24299}"/>
              </a:ext>
            </a:extLst>
          </p:cNvPr>
          <p:cNvCxnSpPr>
            <a:cxnSpLocks/>
          </p:cNvCxnSpPr>
          <p:nvPr/>
        </p:nvCxnSpPr>
        <p:spPr>
          <a:xfrm flipH="1">
            <a:off x="1784191" y="1857756"/>
            <a:ext cx="540" cy="1651079"/>
          </a:xfrm>
          <a:prstGeom prst="line">
            <a:avLst/>
          </a:prstGeom>
          <a:ln w="1905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lc="http://schemas.openxmlformats.org/drawingml/2006/lockedCanvas" xmlns="" xmlns:a16="http://schemas.microsoft.com/office/drawing/2014/main" id="{31EB2650-F53B-4600-A6FF-3CCA72E0D16B}"/>
              </a:ext>
            </a:extLst>
          </p:cNvPr>
          <p:cNvCxnSpPr>
            <a:cxnSpLocks/>
          </p:cNvCxnSpPr>
          <p:nvPr/>
        </p:nvCxnSpPr>
        <p:spPr>
          <a:xfrm>
            <a:off x="1227218" y="3508835"/>
            <a:ext cx="556973" cy="0"/>
          </a:xfrm>
          <a:prstGeom prst="line">
            <a:avLst/>
          </a:prstGeom>
          <a:ln w="1905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lc="http://schemas.openxmlformats.org/drawingml/2006/lockedCanvas" xmlns="" xmlns:a16="http://schemas.microsoft.com/office/drawing/2014/main" id="{FFC8E588-D1A1-4985-A096-F315BD42A8D7}"/>
              </a:ext>
            </a:extLst>
          </p:cNvPr>
          <p:cNvCxnSpPr>
            <a:cxnSpLocks/>
          </p:cNvCxnSpPr>
          <p:nvPr/>
        </p:nvCxnSpPr>
        <p:spPr>
          <a:xfrm>
            <a:off x="1227218" y="4213281"/>
            <a:ext cx="556973" cy="0"/>
          </a:xfrm>
          <a:prstGeom prst="line">
            <a:avLst/>
          </a:prstGeom>
          <a:ln w="1905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ED9639-80EF-47B6-A54E-6A5414DD314C}"/>
              </a:ext>
            </a:extLst>
          </p:cNvPr>
          <p:cNvCxnSpPr>
            <a:cxnSpLocks/>
          </p:cNvCxnSpPr>
          <p:nvPr/>
        </p:nvCxnSpPr>
        <p:spPr>
          <a:xfrm>
            <a:off x="1784191" y="4210424"/>
            <a:ext cx="0" cy="1697278"/>
          </a:xfrm>
          <a:prstGeom prst="line">
            <a:avLst/>
          </a:prstGeom>
          <a:ln w="19050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>
            <a:extLst>
              <a:ext uri="{FF2B5EF4-FFF2-40B4-BE49-F238E27FC236}">
                <a16:creationId xmlns:lc="http://schemas.openxmlformats.org/drawingml/2006/lockedCanvas" xmlns="" xmlns:a16="http://schemas.microsoft.com/office/drawing/2014/main" id="{2A290C89-FF75-4FD4-B97C-1513F6901DC1}"/>
              </a:ext>
            </a:extLst>
          </p:cNvPr>
          <p:cNvGrpSpPr/>
          <p:nvPr/>
        </p:nvGrpSpPr>
        <p:grpSpPr>
          <a:xfrm flipH="1">
            <a:off x="6825567" y="1857749"/>
            <a:ext cx="556973" cy="3957455"/>
            <a:chOff x="739978" y="1791848"/>
            <a:chExt cx="611216" cy="4495067"/>
          </a:xfrm>
        </p:grpSpPr>
        <p:cxnSp>
          <p:nvCxnSpPr>
            <p:cNvPr id="107" name="Gerader Verbinder 10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BD81D1EF-B226-4157-B983-9DD2029FEDCA}"/>
                </a:ext>
              </a:extLst>
            </p:cNvPr>
            <p:cNvCxnSpPr>
              <a:cxnSpLocks/>
            </p:cNvCxnSpPr>
            <p:nvPr/>
          </p:nvCxnSpPr>
          <p:spPr>
            <a:xfrm>
              <a:off x="1351194" y="1791848"/>
              <a:ext cx="0" cy="1862575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8BC1A4B1-6920-4D6B-9B9D-0F0751B5119C}"/>
                </a:ext>
              </a:extLst>
            </p:cNvPr>
            <p:cNvCxnSpPr>
              <a:cxnSpLocks/>
            </p:cNvCxnSpPr>
            <p:nvPr/>
          </p:nvCxnSpPr>
          <p:spPr>
            <a:xfrm>
              <a:off x="739978" y="3654423"/>
              <a:ext cx="611216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93183743-78E3-4CAF-930E-AEF31B6AF69B}"/>
                </a:ext>
              </a:extLst>
            </p:cNvPr>
            <p:cNvCxnSpPr>
              <a:cxnSpLocks/>
            </p:cNvCxnSpPr>
            <p:nvPr/>
          </p:nvCxnSpPr>
          <p:spPr>
            <a:xfrm>
              <a:off x="739978" y="4427475"/>
              <a:ext cx="611216" cy="0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4F4D627D-2D15-4573-9001-24AB2DB89707}"/>
                </a:ext>
              </a:extLst>
            </p:cNvPr>
            <p:cNvCxnSpPr>
              <a:cxnSpLocks/>
            </p:cNvCxnSpPr>
            <p:nvPr/>
          </p:nvCxnSpPr>
          <p:spPr>
            <a:xfrm>
              <a:off x="1351194" y="4424340"/>
              <a:ext cx="0" cy="1862575"/>
            </a:xfrm>
            <a:prstGeom prst="line">
              <a:avLst/>
            </a:prstGeom>
            <a:ln w="19050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Ellipse 97">
            <a:extLst>
              <a:ext uri="{FF2B5EF4-FFF2-40B4-BE49-F238E27FC236}">
                <a16:creationId xmlns:lc="http://schemas.openxmlformats.org/drawingml/2006/lockedCanvas" xmlns="" xmlns:a16="http://schemas.microsoft.com/office/drawing/2014/main" id="{A6420368-1A76-4B48-9AD1-6FA808A3D7A4}"/>
              </a:ext>
            </a:extLst>
          </p:cNvPr>
          <p:cNvSpPr/>
          <p:nvPr/>
        </p:nvSpPr>
        <p:spPr>
          <a:xfrm>
            <a:off x="6808363" y="3544922"/>
            <a:ext cx="673849" cy="6597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>
              <a:rot lat="0" lon="570000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9" name="Rechteck 98">
            <a:extLst>
              <a:ext uri="{FF2B5EF4-FFF2-40B4-BE49-F238E27FC236}">
                <a16:creationId xmlns:lc="http://schemas.openxmlformats.org/drawingml/2006/lockedCanvas" xmlns="" xmlns:a16="http://schemas.microsoft.com/office/drawing/2014/main" id="{EE623D29-C199-4700-A8B4-664AFB00E867}"/>
              </a:ext>
            </a:extLst>
          </p:cNvPr>
          <p:cNvSpPr/>
          <p:nvPr/>
        </p:nvSpPr>
        <p:spPr>
          <a:xfrm>
            <a:off x="1468790" y="3331197"/>
            <a:ext cx="293836" cy="956786"/>
          </a:xfrm>
          <a:prstGeom prst="rect">
            <a:avLst/>
          </a:prstGeom>
          <a:solidFill>
            <a:srgbClr val="F5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MFC</a:t>
            </a:r>
          </a:p>
        </p:txBody>
      </p:sp>
      <p:sp>
        <p:nvSpPr>
          <p:cNvPr id="100" name="Textfeld 146">
            <a:extLst>
              <a:ext uri="{FF2B5EF4-FFF2-40B4-BE49-F238E27FC236}">
                <a16:creationId xmlns:lc="http://schemas.openxmlformats.org/drawingml/2006/lockedCanvas" xmlns="" xmlns:a16="http://schemas.microsoft.com/office/drawing/2014/main" id="{06B4C044-9FC2-4A4C-A179-20E1F98DEAAC}"/>
              </a:ext>
            </a:extLst>
          </p:cNvPr>
          <p:cNvSpPr txBox="1"/>
          <p:nvPr/>
        </p:nvSpPr>
        <p:spPr>
          <a:xfrm>
            <a:off x="6061083" y="3473430"/>
            <a:ext cx="1193101" cy="6463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Butterfly </a:t>
            </a:r>
            <a:r>
              <a:rPr lang="de-DE" dirty="0" err="1"/>
              <a:t>valve</a:t>
            </a:r>
            <a:endParaRPr lang="de-DE" dirty="0"/>
          </a:p>
        </p:txBody>
      </p:sp>
      <p:sp>
        <p:nvSpPr>
          <p:cNvPr id="101" name="Ellipse 100"/>
          <p:cNvSpPr/>
          <p:nvPr/>
        </p:nvSpPr>
        <p:spPr>
          <a:xfrm rot="10800000">
            <a:off x="3628528" y="2415645"/>
            <a:ext cx="1291254" cy="5286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>
              <a:rot lat="16800000" lon="0" rev="0"/>
            </a:camera>
            <a:lightRig rig="threePt" dir="t">
              <a:rot lat="0" lon="0" rev="0"/>
            </a:lightRig>
          </a:scene3d>
          <a:sp3d extrusionH="533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02" name="Textfeld 22"/>
          <p:cNvSpPr txBox="1"/>
          <p:nvPr/>
        </p:nvSpPr>
        <p:spPr>
          <a:xfrm>
            <a:off x="4342549" y="2394879"/>
            <a:ext cx="1068095" cy="33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Substrate</a:t>
            </a:r>
          </a:p>
        </p:txBody>
      </p:sp>
      <p:sp>
        <p:nvSpPr>
          <p:cNvPr id="103" name="Rechteck 102"/>
          <p:cNvSpPr/>
          <p:nvPr/>
        </p:nvSpPr>
        <p:spPr>
          <a:xfrm>
            <a:off x="4057611" y="2704693"/>
            <a:ext cx="474291" cy="44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12700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04" name="Pfeil nach rechts 103">
            <a:extLst>
              <a:ext uri="{FF2B5EF4-FFF2-40B4-BE49-F238E27FC236}">
                <a16:creationId xmlns:lc="http://schemas.openxmlformats.org/drawingml/2006/lockedCanvas" xmlns="" xmlns:a16="http://schemas.microsoft.com/office/drawing/2014/main" id="{28A005D9-CC38-406F-A345-47225667E8D3}"/>
              </a:ext>
            </a:extLst>
          </p:cNvPr>
          <p:cNvSpPr/>
          <p:nvPr/>
        </p:nvSpPr>
        <p:spPr>
          <a:xfrm>
            <a:off x="7501764" y="3676712"/>
            <a:ext cx="1043866" cy="408143"/>
          </a:xfrm>
          <a:prstGeom prst="rightArrow">
            <a:avLst/>
          </a:prstGeom>
          <a:solidFill>
            <a:srgbClr val="FCC83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05" name="Textfeld 150">
            <a:extLst>
              <a:ext uri="{FF2B5EF4-FFF2-40B4-BE49-F238E27FC236}">
                <a16:creationId xmlns:lc="http://schemas.openxmlformats.org/drawingml/2006/lockedCanvas" xmlns="" xmlns:a16="http://schemas.microsoft.com/office/drawing/2014/main" id="{2CE11716-9017-4F4A-9E76-2458479D2880}"/>
              </a:ext>
            </a:extLst>
          </p:cNvPr>
          <p:cNvSpPr txBox="1"/>
          <p:nvPr/>
        </p:nvSpPr>
        <p:spPr>
          <a:xfrm>
            <a:off x="7433936" y="3696166"/>
            <a:ext cx="1158009" cy="33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/>
              <a:t>Exhaust</a:t>
            </a:r>
            <a:endParaRPr lang="de-DE" dirty="0"/>
          </a:p>
        </p:txBody>
      </p:sp>
      <p:sp>
        <p:nvSpPr>
          <p:cNvPr id="106" name="Ellipse 105"/>
          <p:cNvSpPr/>
          <p:nvPr/>
        </p:nvSpPr>
        <p:spPr>
          <a:xfrm>
            <a:off x="1784732" y="-645275"/>
            <a:ext cx="5052224" cy="505204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16499984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7" grpId="0"/>
      <p:bldP spid="83" grpId="0"/>
      <p:bldP spid="100" grpId="0"/>
      <p:bldP spid="102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825" y="458669"/>
            <a:ext cx="61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Nb</a:t>
            </a:r>
            <a:r>
              <a:rPr lang="en-GB" sz="2400" baseline="-25000" dirty="0" smtClean="0">
                <a:latin typeface="+mn-lt"/>
              </a:rPr>
              <a:t>3</a:t>
            </a:r>
            <a:r>
              <a:rPr lang="en-GB" sz="2400" dirty="0" smtClean="0">
                <a:latin typeface="+mn-lt"/>
              </a:rPr>
              <a:t>Sn roadmap</a:t>
            </a:r>
            <a:endParaRPr lang="en-GB" sz="24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844824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Optimization of the sputtering parameters (sputter power, substrate temperature, etc.) on fused silica substrate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Adaptation of the growth parameters (further optimization of growth temperature etc.) for copper substrate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Upscaling of the sputtering process to the cavity geometry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New">
  <a:themeElements>
    <a:clrScheme name="powerpoin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U-D_MM00">
  <a:themeElements>
    <a:clrScheme name="powerpoin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U-D_MM00">
  <a:themeElements>
    <a:clrScheme name="powerpoin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U-D_MM00">
  <a:themeElements>
    <a:clrScheme name="powerpoin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DPG_Vorlage_Präsentationen_ATFT</Template>
  <TotalTime>0</TotalTime>
  <Words>1196</Words>
  <Application>Microsoft Office PowerPoint</Application>
  <PresentationFormat>Bildschirmpräsentation (4:3)</PresentationFormat>
  <Paragraphs>383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29</vt:i4>
      </vt:variant>
    </vt:vector>
  </HeadingPairs>
  <TitlesOfParts>
    <vt:vector size="44" baseType="lpstr">
      <vt:lpstr>Verdana</vt:lpstr>
      <vt:lpstr>Stafford</vt:lpstr>
      <vt:lpstr>Calibri</vt:lpstr>
      <vt:lpstr>Times New Roman</vt:lpstr>
      <vt:lpstr>Arial</vt:lpstr>
      <vt:lpstr>Cambria Math</vt:lpstr>
      <vt:lpstr>Symbol</vt:lpstr>
      <vt:lpstr>AdvTT299aae20</vt:lpstr>
      <vt:lpstr>Tahoma</vt:lpstr>
      <vt:lpstr>Wingdings</vt:lpstr>
      <vt:lpstr>Arial Unicode MS</vt:lpstr>
      <vt:lpstr>TUD_New</vt:lpstr>
      <vt:lpstr>TU-D_MM00</vt:lpstr>
      <vt:lpstr>1_TU-D_MM00</vt:lpstr>
      <vt:lpstr>2_TU-D_MM00</vt:lpstr>
      <vt:lpstr>Low temperature co-sputtering of Nb3Sn thin films on copper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Marton Major</dc:creator>
  <cp:lastModifiedBy>Marton Major</cp:lastModifiedBy>
  <cp:revision>186</cp:revision>
  <cp:lastPrinted>2019-10-30T22:28:49Z</cp:lastPrinted>
  <dcterms:created xsi:type="dcterms:W3CDTF">2017-03-13T10:02:06Z</dcterms:created>
  <dcterms:modified xsi:type="dcterms:W3CDTF">2022-10-12T01:47:31Z</dcterms:modified>
</cp:coreProperties>
</file>