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1" r:id="rId13"/>
    <p:sldId id="26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6666"/>
    <a:srgbClr val="132577"/>
    <a:srgbClr val="ADBD38"/>
    <a:srgbClr val="332F43"/>
    <a:srgbClr val="EE981A"/>
    <a:srgbClr val="F6A125"/>
    <a:srgbClr val="F9FBFE"/>
    <a:srgbClr val="CCCCCC"/>
    <a:srgbClr val="FE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6" autoAdjust="0"/>
    <p:restoredTop sz="94681" autoAdjust="0"/>
  </p:normalViewPr>
  <p:slideViewPr>
    <p:cSldViewPr snapToGrid="0" snapToObjects="1">
      <p:cViewPr varScale="1">
        <p:scale>
          <a:sx n="85" d="100"/>
          <a:sy n="85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0" d="100"/>
          <a:sy n="120" d="100"/>
        </p:scale>
        <p:origin x="32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16F17-FF12-814E-936A-620B3383A43B}" type="datetimeFigureOut">
              <a:rPr lang="sv-SE" smtClean="0"/>
              <a:t>2026-10-14</a:t>
            </a:fld>
            <a:endParaRPr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5A434-646A-2746-9BDC-885B2382B33E}" type="slidenum">
              <a:rPr lang="sv-SE" smtClean="0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82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D43ECAE1-F94E-77DC-8D2C-5E473E7580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91719" y="1"/>
            <a:ext cx="3600281" cy="1913021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DA3E8A48-1C0C-D3BD-3B15-07BB727D89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0" y="5511161"/>
            <a:ext cx="11155680" cy="13479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734610-136A-8992-3776-19FA8BE774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7894" y="2065423"/>
            <a:ext cx="8576207" cy="219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rgbClr val="13257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DF3056-F3A8-2949-876C-528413E34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395" y="3883393"/>
            <a:ext cx="8640000" cy="92136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rgbClr val="132577"/>
                </a:solidFill>
                <a:latin typeface="Noto Sans Light" panose="020B0402040504020204" pitchFamily="34"/>
                <a:ea typeface="Noto Sans Light" panose="020B0402040504020204" pitchFamily="34"/>
                <a:cs typeface="Noto Sans Light" panose="020B0402040504020204" pitchFamily="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A5DA2EE-60AD-41D0-96B0-DDF02E0AE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9395" y="5605695"/>
            <a:ext cx="6290892" cy="459883"/>
          </a:xfrm>
          <a:prstGeom prst="rect">
            <a:avLst/>
          </a:prstGeom>
        </p:spPr>
        <p:txBody>
          <a:bodyPr lIns="90000" tIns="18000" bIns="36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1" strike="noStrike" cap="all" spc="120" baseline="0">
                <a:solidFill>
                  <a:srgbClr val="132577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sv-SE" dirty="0"/>
              <a:t>presented by &lt;name Placeholder&gt;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5CE429DE-35D4-F144-9881-2C3DD8AB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9395" y="6096663"/>
            <a:ext cx="1241068" cy="365125"/>
          </a:xfrm>
        </p:spPr>
        <p:txBody>
          <a:bodyPr/>
          <a:lstStyle>
            <a:lvl1pPr>
              <a:defRPr sz="1200" b="1">
                <a:solidFill>
                  <a:srgbClr val="132577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C9BEDCCC-B2E1-A5B1-74C0-078F5535C6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9590246" y="5477827"/>
            <a:ext cx="2601754" cy="138017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4BDBB7A-976A-61E5-E27D-5285E360BF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 flipV="1">
            <a:off x="-2" y="0"/>
            <a:ext cx="8229600" cy="9944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4F74B5F-3B88-186D-4875-0047150C3F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8" y="265373"/>
            <a:ext cx="8363817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  <a:latin typeface="Noto Sans Light" panose="020B0402040504020204" pitchFamily="34"/>
                <a:ea typeface="Noto Sans Light" panose="020B0402040504020204" pitchFamily="34"/>
                <a:cs typeface="Noto Sans Light" panose="020B0402040504020204" pitchFamily="34"/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Platshållare för datum 3">
            <a:extLst>
              <a:ext uri="{FF2B5EF4-FFF2-40B4-BE49-F238E27FC236}">
                <a16:creationId xmlns:a16="http://schemas.microsoft.com/office/drawing/2014/main" id="{04D3287D-3E21-D845-8766-C307E676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B823C1AD-1F71-D9B2-BD59-D05B72AA3A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8" y="1372452"/>
            <a:ext cx="10764984" cy="4809273"/>
          </a:xfrm>
        </p:spPr>
        <p:txBody>
          <a:bodyPr/>
          <a:lstStyle>
            <a:lvl1pPr marL="457200" indent="-457200">
              <a:buClr>
                <a:srgbClr val="332F43"/>
              </a:buClr>
              <a:buFont typeface="+mj-lt"/>
              <a:buAutoNum type="arabicPeriod"/>
              <a:defRPr sz="2400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Agenda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793FFA7-374C-4CB7-3C94-EB6AD16241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8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77712" y="0"/>
            <a:ext cx="5714288" cy="6858000"/>
          </a:xfrm>
          <a:solidFill>
            <a:srgbClr val="ECECEC"/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50D024A-8F85-4618-9506-0F493B263A92}"/>
              </a:ext>
            </a:extLst>
          </p:cNvPr>
          <p:cNvSpPr/>
          <p:nvPr userDrawn="1"/>
        </p:nvSpPr>
        <p:spPr>
          <a:xfrm>
            <a:off x="0" y="0"/>
            <a:ext cx="6477712" cy="685800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5DE042-7DE8-4583-986C-4082375307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3" y="1051132"/>
            <a:ext cx="4495087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# (chapter)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1DC53C5B-9DC3-4646-B6B3-DD59404D44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3" y="2169209"/>
            <a:ext cx="4495088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Noto Sans Light" panose="020B0402040504020204" pitchFamily="34"/>
                <a:ea typeface="Noto Sans Light" panose="020B0402040504020204" pitchFamily="34"/>
                <a:cs typeface="Noto Sans Light" panose="020B0402040504020204" pitchFamily="34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Headline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067D2C0-843B-F350-D60F-8485841A9F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 with graphic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5">
            <a:extLst>
              <a:ext uri="{FF2B5EF4-FFF2-40B4-BE49-F238E27FC236}">
                <a16:creationId xmlns:a16="http://schemas.microsoft.com/office/drawing/2014/main" id="{D3032528-74F0-5060-7962-A9815D9C5E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01A58A5-0642-4B2E-D55D-2A89CF7E7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3956532"/>
            <a:ext cx="3529965" cy="2888742"/>
          </a:xfrm>
          <a:prstGeom prst="rect">
            <a:avLst/>
          </a:prstGeom>
        </p:spPr>
      </p:pic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7AF70C2E-C558-B133-C5D1-51FB8034A6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20013" y="2521634"/>
            <a:ext cx="4495088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Noto Sans Light" panose="020B0402040504020204" pitchFamily="34"/>
                <a:ea typeface="Noto Sans Light" panose="020B0402040504020204" pitchFamily="34"/>
                <a:cs typeface="Noto Sans Light" panose="020B0402040504020204" pitchFamily="34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Headline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7E62A62F-E617-1562-8B30-A40111D4C9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20013" y="1403557"/>
            <a:ext cx="4495087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# (chapter)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58C90D5-0E7A-3BD5-3B46-480394C72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59027" y="373367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5">
            <a:extLst>
              <a:ext uri="{FF2B5EF4-FFF2-40B4-BE49-F238E27FC236}">
                <a16:creationId xmlns:a16="http://schemas.microsoft.com/office/drawing/2014/main" id="{D3032528-74F0-5060-7962-A9815D9C5E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7AF70C2E-C558-B133-C5D1-51FB8034A6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20013" y="2521634"/>
            <a:ext cx="4495088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Noto Sans Light" panose="020B0402040504020204" pitchFamily="34"/>
                <a:ea typeface="Noto Sans Light" panose="020B0402040504020204" pitchFamily="34"/>
                <a:cs typeface="Noto Sans Light" panose="020B0402040504020204" pitchFamily="34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Headline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7E62A62F-E617-1562-8B30-A40111D4C9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20013" y="1403557"/>
            <a:ext cx="4495087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# (chapter)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6CAFDE2-8F6D-23A4-2208-25848116A8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9027" y="373367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7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5917406D-4BE3-3B4C-BCFF-41B4F0FAB4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3508" y="1562400"/>
            <a:ext cx="10764984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32577"/>
                </a:solidFill>
              </a:defRPr>
            </a:lvl2pPr>
            <a:lvl3pPr>
              <a:lnSpc>
                <a:spcPct val="100000"/>
              </a:lnSpc>
              <a:defRPr>
                <a:solidFill>
                  <a:srgbClr val="132577"/>
                </a:solidFill>
              </a:defRPr>
            </a:lvl3pPr>
            <a:lvl4pPr>
              <a:lnSpc>
                <a:spcPct val="100000"/>
              </a:lnSpc>
              <a:defRPr>
                <a:solidFill>
                  <a:srgbClr val="132577"/>
                </a:solidFill>
              </a:defRPr>
            </a:lvl4pPr>
            <a:lvl5pPr>
              <a:lnSpc>
                <a:spcPct val="100000"/>
              </a:lnSpc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5B788E9B-2C58-82E4-D49E-374D6A9F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AEC47202-F2A0-675A-68EB-746E3C55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A3A56BC0-C4CA-2F6F-D982-458CF3288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D0F68E8-BBDB-8A00-EA52-AC4F99EFE1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8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3508" y="1562400"/>
            <a:ext cx="5203938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58775" indent="-2159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49263" indent="-19685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1338" indent="-180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3000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A21051E-3C35-41FB-8E6B-797DB8F269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3846" y="1562400"/>
            <a:ext cx="5204646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60000" indent="-216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50000" indent="-198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0000" indent="-180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2865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DB7CD26-8237-E4A3-5971-77FEE906AF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13" name="Platshållare för text 13">
            <a:extLst>
              <a:ext uri="{FF2B5EF4-FFF2-40B4-BE49-F238E27FC236}">
                <a16:creationId xmlns:a16="http://schemas.microsoft.com/office/drawing/2014/main" id="{9C7426AC-719E-B7E3-CB17-B86E27DFA3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7510CE6B-8104-AD8A-2930-4110D9820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FADC256F-75AC-FA3F-7425-434B9585A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07D42CDF-50A9-A627-03E3-E6163BB008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D2927A7-44A9-2E58-5106-2EAEC662C8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3510" y="1562400"/>
            <a:ext cx="3325090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60000" indent="-216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49263" indent="-19685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1338" indent="-180975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3000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6450193C-6D8F-D2E7-8043-B3E8D821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8" name="Platshållare för text 13">
            <a:extLst>
              <a:ext uri="{FF2B5EF4-FFF2-40B4-BE49-F238E27FC236}">
                <a16:creationId xmlns:a16="http://schemas.microsoft.com/office/drawing/2014/main" id="{B9612EA4-0019-ACA8-93E3-9622B028D5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sp>
        <p:nvSpPr>
          <p:cNvPr id="19" name="Platshållare för innehåll 2">
            <a:extLst>
              <a:ext uri="{FF2B5EF4-FFF2-40B4-BE49-F238E27FC236}">
                <a16:creationId xmlns:a16="http://schemas.microsoft.com/office/drawing/2014/main" id="{26FC21F8-C6B6-B3B2-9F26-1CE7990CFB3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33455" y="1562400"/>
            <a:ext cx="3325090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60000" indent="-216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49263" indent="-19685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1338" indent="-180975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3000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20" name="Platshållare för innehåll 2">
            <a:extLst>
              <a:ext uri="{FF2B5EF4-FFF2-40B4-BE49-F238E27FC236}">
                <a16:creationId xmlns:a16="http://schemas.microsoft.com/office/drawing/2014/main" id="{5C7CD180-203C-A6E6-63D3-D23C567C4E7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53400" y="1562400"/>
            <a:ext cx="3325090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60000" indent="-216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49263" indent="-19685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1338" indent="-180975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3000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21" name="Platshållare för sidfot 4">
            <a:extLst>
              <a:ext uri="{FF2B5EF4-FFF2-40B4-BE49-F238E27FC236}">
                <a16:creationId xmlns:a16="http://schemas.microsoft.com/office/drawing/2014/main" id="{06B8EAE8-F018-0708-0685-DE2DD79CA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5FBEE541-885B-2CD8-BC6B-25003C76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23" name="Platshållare för datum 3">
            <a:extLst>
              <a:ext uri="{FF2B5EF4-FFF2-40B4-BE49-F238E27FC236}">
                <a16:creationId xmlns:a16="http://schemas.microsoft.com/office/drawing/2014/main" id="{2260D06C-77EB-0582-FCCA-1B27A6DF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70F3B32-BFA9-2AC4-7BDD-D25154254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6B191E2-1C71-4B4C-B562-DD793673C2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72892" y="1572261"/>
            <a:ext cx="5205600" cy="47688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rgbClr val="666666"/>
                </a:solidFill>
              </a:defRPr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6A046E5-73CF-DBB4-F5B2-84330D1587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10" name="Platshållare för text 13">
            <a:extLst>
              <a:ext uri="{FF2B5EF4-FFF2-40B4-BE49-F238E27FC236}">
                <a16:creationId xmlns:a16="http://schemas.microsoft.com/office/drawing/2014/main" id="{858AD204-01E5-9D59-7DD9-0279998C04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23FD2950-A1CC-E7A3-120B-CBC602144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0EF3A3EE-F459-1537-FB0A-54366ED18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4C4F98D9-B33D-76B0-E61B-A2B423894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86685765-5900-E132-3B34-E8BB280128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3508" y="1562400"/>
            <a:ext cx="5203938" cy="4768062"/>
          </a:xfrm>
        </p:spPr>
        <p:txBody>
          <a:bodyPr lIns="0" rIns="18000"/>
          <a:lstStyle>
            <a:lvl1pPr>
              <a:lnSpc>
                <a:spcPct val="100000"/>
              </a:lnSpc>
              <a:defRPr>
                <a:solidFill>
                  <a:srgbClr val="132577"/>
                </a:solidFill>
              </a:defRPr>
            </a:lvl1pPr>
            <a:lvl2pPr marL="358775" indent="-2159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2pPr>
            <a:lvl3pPr marL="449263" indent="-19685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3pPr>
            <a:lvl4pPr marL="541338" indent="-180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4pPr>
            <a:lvl5pPr marL="630000" indent="-162000">
              <a:lnSpc>
                <a:spcPct val="100000"/>
              </a:lnSpc>
              <a:tabLst/>
              <a:defRPr>
                <a:solidFill>
                  <a:srgbClr val="132577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4A77433-AB95-E727-B830-DDF9476C2A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.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 dirty="0"/>
              <a:t>INSERT IMAGE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6F874D16-F10F-4DCE-8B89-92AAF082E0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5328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FA784AEE-BB11-4271-AB33-DE077410560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13862" y="1657350"/>
            <a:ext cx="10764629" cy="44450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chart</a:t>
            </a:r>
            <a:endParaRPr lang="sv-SE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EA49EA1F-2BB2-997C-0F53-6F66F70A8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12" name="Platshållare för text 13">
            <a:extLst>
              <a:ext uri="{FF2B5EF4-FFF2-40B4-BE49-F238E27FC236}">
                <a16:creationId xmlns:a16="http://schemas.microsoft.com/office/drawing/2014/main" id="{5BE4AE05-B315-9F0D-9BC3-172FAA9E86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id="{6426633B-4F67-794C-A02A-258E6E200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696079E7-A69D-6A64-A1BA-B5B2285E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8" name="Platshållare för datum 3">
            <a:extLst>
              <a:ext uri="{FF2B5EF4-FFF2-40B4-BE49-F238E27FC236}">
                <a16:creationId xmlns:a16="http://schemas.microsoft.com/office/drawing/2014/main" id="{F4700208-FE41-4D90-A6E3-B73A18F445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E1E7BA1-AE1B-40B9-025B-744F2F204F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489D1BD7-202A-4115-BE6C-1B053CFFDE1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713862" y="1614488"/>
            <a:ext cx="10764629" cy="44069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table</a:t>
            </a:r>
            <a:endParaRPr lang="sv-SE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49054DE5-9F79-62A0-10F7-5628CA48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71105" y="6475270"/>
            <a:ext cx="432044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PRESENTATION TITLe/ FOOTER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2053888-6E7B-584D-877A-E702F74E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17BEAB00-BF57-40B2-087E-AB6BED0327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3508" y="6475270"/>
            <a:ext cx="832658" cy="365125"/>
          </a:xfrm>
        </p:spPr>
        <p:txBody>
          <a:bodyPr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D585F502-A232-AEE1-40DE-1CF7A0B87B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09" y="265373"/>
            <a:ext cx="8180556" cy="657339"/>
          </a:xfrm>
        </p:spPr>
        <p:txBody>
          <a:bodyPr lIns="90000" bIns="18000"/>
          <a:lstStyle>
            <a:lvl1pPr>
              <a:defRPr>
                <a:solidFill>
                  <a:srgbClr val="132577"/>
                </a:solidFill>
              </a:defRPr>
            </a:lvl1pPr>
          </a:lstStyle>
          <a:p>
            <a:r>
              <a:rPr lang="sv-SE" dirty="0"/>
              <a:t>Headline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9957661F-D7C7-B864-AF1D-E54F827999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509" y="931026"/>
            <a:ext cx="8180556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rgbClr val="ADBD38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 dirty="0"/>
              <a:t>Sub-headline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DC243A6-BFA0-F36C-19C2-2B329B48F9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B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532B06-EA3A-AA45-A1FA-C8E1873F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81999"/>
            <a:ext cx="9478393" cy="6573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r>
              <a:rPr lang="en-US" dirty="0"/>
              <a:t>Click here to change template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4D6F2-5CFB-9D4E-AED8-120937FE2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5647" y="6483583"/>
            <a:ext cx="832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spc="80" baseline="0">
                <a:solidFill>
                  <a:srgbClr val="132577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fld id="{926FFDD8-E9D5-414B-9D01-E73C6B8A8FCA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5FD9D7-4C35-3343-B008-A413FF500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3244" y="648358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80" baseline="0">
                <a:solidFill>
                  <a:srgbClr val="132577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sv-SE" dirty="0"/>
              <a:t>PRESENTATION TITLE / FOOTER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6B396D-270A-E047-8DAD-6D51B53CA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292" y="64835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rgbClr val="132577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fld id="{F7283078-D760-1647-8B80-66BA8B52336D}" type="slidenum">
              <a:rPr lang="sv-SE" smtClean="0"/>
              <a:pPr/>
              <a:t>‹Nr.›</a:t>
            </a:fld>
            <a:endParaRPr lang="sv-SE" dirty="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CD0A89FF-22DC-4B6A-B9ED-60B2F32E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894" y="1561865"/>
            <a:ext cx="9561022" cy="456539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here to change the format of the background text</a:t>
            </a:r>
            <a:endParaRPr lang="sv-SE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2584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5" r:id="rId3"/>
    <p:sldLayoutId id="2147483667" r:id="rId4"/>
    <p:sldLayoutId id="2147483670" r:id="rId5"/>
    <p:sldLayoutId id="2147483671" r:id="rId6"/>
    <p:sldLayoutId id="2147483669" r:id="rId7"/>
    <p:sldLayoutId id="2147483650" r:id="rId8"/>
    <p:sldLayoutId id="2147483668" r:id="rId9"/>
    <p:sldLayoutId id="2147483662" r:id="rId10"/>
    <p:sldLayoutId id="2147483664" r:id="rId11"/>
    <p:sldLayoutId id="2147483663" r:id="rId12"/>
    <p:sldLayoutId id="214748366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132577"/>
          </a:solidFill>
          <a:latin typeface="Noto Sans Light" panose="020B0402040504020204" pitchFamily="34"/>
          <a:ea typeface="Noto Sans Light" panose="020B0402040504020204" pitchFamily="34"/>
          <a:cs typeface="Noto Sans Light" panose="020B0402040504020204" pitchFamily="34"/>
        </a:defRPr>
      </a:lvl1pPr>
    </p:titleStyle>
    <p:bodyStyle>
      <a:lvl1pPr marL="101600" indent="-101600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Segoe UI" panose="020B0502040204020203" pitchFamily="34" charset="0"/>
        <a:buChar char=" "/>
        <a:defRPr sz="2000" kern="1200">
          <a:solidFill>
            <a:srgbClr val="132577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315913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Wingdings" panose="05000000000000000000" pitchFamily="2" charset="2"/>
        <a:buChar char=""/>
        <a:defRPr sz="2000" kern="1200">
          <a:solidFill>
            <a:srgbClr val="132577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582613" indent="-2508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800" kern="1200">
          <a:solidFill>
            <a:srgbClr val="132577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839788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600" kern="1200">
          <a:solidFill>
            <a:srgbClr val="132577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1055688" indent="-2000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400" kern="1200">
          <a:solidFill>
            <a:srgbClr val="132577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3A4B53-B555-D6CD-1CA8-FD1232312A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D7C633D-5B48-6DE7-5AF7-E20A5C24BC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5AAADB2-DA76-E4DA-92CC-1C782225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A02AB6-A3E9-799E-29A4-58EEFF39A9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087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28E56-FA7B-439D-4E8E-33445CF98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F71C32E-B492-F469-6C24-BFB02E64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A997DC-0CD4-167A-5328-DEBEF33B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82D3A8-E88D-5BE5-409D-85EDD30B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2781797-6478-BFD0-2951-D246B3D8F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3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88D82978-76DB-1092-E58E-653E637989D1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477712" y="0"/>
            <a:ext cx="5714288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FE429D-E132-935C-83DD-4EC631A9E7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1AB066-C9EC-0508-FA65-A5DDD9957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02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398A03-6FC6-8561-FEAB-C8A7E6C40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7A18F8-5085-2079-C93D-E158CE3288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61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AC56695-37AF-C0C9-F214-1B79C117A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47CA24-8B86-C5D7-F088-B2B42B0160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78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D1EE0-FEA2-836F-B3F8-523D2752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9F18FB-B031-B868-76D0-7FA5B80CE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B913B28-972A-DF4D-6532-444EB259D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9BAECE-CC4E-B62A-5A04-4A40472B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6E8AF5-E159-5152-4E46-E97AF434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8DE6A45-4CBF-A507-772D-F3430544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113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885E93C-F79F-4D39-C3AB-185E2A823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13537A-A1AB-3DD1-58E0-323E1543AAA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25F8A22-1728-2BB0-A067-78087C254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63DD687-A8CB-F53C-3BAB-297CB723B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444D0D-B804-9487-443D-9BC843EF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34C274-4318-F069-BC9F-6B4CD72E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8</a:t>
            </a:fld>
            <a:endParaRPr lang="sv-S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6D895BCC-0CAB-D714-EBEF-A5D1E41D0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75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512EEEA-FC45-4266-805B-9C4ECF644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8EA2D6C-89D8-8709-E33B-758B2430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9289AC-B51F-16FA-B666-6316357B9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8B782E38-720D-0F6F-0DA1-162F793C7C10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F8C42F3-FFC3-5D11-7714-D88BA675CFF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D0F15F8-8BC3-1234-11EE-31E4D38C4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6A74B73F-8B5D-4649-B0F4-4BBED3AF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9</a:t>
            </a:fld>
            <a:endParaRPr lang="sv-S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BD2D043B-8BC4-6573-C2FA-5B53ECFC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844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439AB109-BA48-A619-7C8B-CA539A79D8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49355BA-E59B-24FD-49C4-DA26C016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D4080F-81E0-7C28-EBC0-53ABB7DFA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D102C9-4454-95A7-6A0A-92E008ED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3B8EC3-C72F-121E-29C2-9EE95F445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95D305E-E72D-F02B-7B02-3638E5591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02560F0-0F12-AB36-C358-A9BF98199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756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grammplatzhalter 1">
            <a:extLst>
              <a:ext uri="{FF2B5EF4-FFF2-40B4-BE49-F238E27FC236}">
                <a16:creationId xmlns:a16="http://schemas.microsoft.com/office/drawing/2014/main" id="{23B1D0C4-5FEF-86B0-C2FB-54A6FCE8195E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2AC28D5-0D77-642C-8F33-FF352DBA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4A7576-92DC-1F1F-5E49-DF96F1B0A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17BA72-34BE-E8D4-2B57-8E68DE5B3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392D78-E7B0-F41B-B65F-2141C4E9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1186BF2-D6BE-DD96-B783-E2AE4EF4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13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29E278EB-AC2B-C3D1-0CF5-7F509E250A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A6498B5-64E8-0FA4-7470-D48FDFAA1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E62A89A-0670-FC98-7DCC-DA5CE9D24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82837" y="350966"/>
            <a:ext cx="2481050" cy="46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ellenplatzhalter 1">
            <a:extLst>
              <a:ext uri="{FF2B5EF4-FFF2-40B4-BE49-F238E27FC236}">
                <a16:creationId xmlns:a16="http://schemas.microsoft.com/office/drawing/2014/main" id="{D5B5A9B2-2471-AF06-C9DC-B85E9253678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46687B-E4F2-853D-73AB-0F1F938E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PRESENTATION TITLe/ FOOTER</a:t>
            </a:r>
            <a:endParaRPr lang="sv-S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E66C7B-0AED-1300-B175-E229D8BE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E139F0-F274-41DF-1F85-D8C145E9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96B66-0B3A-474C-9C9C-E4F07B1F5DAD}" type="datetime1">
              <a:rPr lang="sv-SE" smtClean="0"/>
              <a:pPr/>
              <a:t>2026-10-14</a:t>
            </a:fld>
            <a:endParaRPr lang="sv-S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C80C07C-9C34-05D0-C617-2E1F752E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C701451-049B-8218-630B-412D11D97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69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Benutzerdefiniert 3">
      <a:dk1>
        <a:srgbClr val="332F43"/>
      </a:dk1>
      <a:lt1>
        <a:srgbClr val="F9FBFE"/>
      </a:lt1>
      <a:dk2>
        <a:srgbClr val="332F43"/>
      </a:dk2>
      <a:lt2>
        <a:srgbClr val="F9FBFE"/>
      </a:lt2>
      <a:accent1>
        <a:srgbClr val="0099DC"/>
      </a:accent1>
      <a:accent2>
        <a:srgbClr val="003366"/>
      </a:accent2>
      <a:accent3>
        <a:srgbClr val="ADD600"/>
      </a:accent3>
      <a:accent4>
        <a:srgbClr val="13BF8A"/>
      </a:accent4>
      <a:accent5>
        <a:srgbClr val="FFC000"/>
      </a:accent5>
      <a:accent6>
        <a:srgbClr val="F274F5"/>
      </a:accent6>
      <a:hlink>
        <a:srgbClr val="0520E9"/>
      </a:hlink>
      <a:folHlink>
        <a:srgbClr val="800080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>
            <a:solidFill>
              <a:srgbClr val="66666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S0013_ESS_191217" id="{25A5AE2A-28F6-4104-8C72-7304B1F48254}" vid="{320E9B42-7F55-4E52-AA64-0C45CA88F26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0</TotalTime>
  <Words>43</Words>
  <Application>Microsoft Office PowerPoint</Application>
  <PresentationFormat>Breitbild</PresentationFormat>
  <Paragraphs>22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Arial</vt:lpstr>
      <vt:lpstr>Calibri</vt:lpstr>
      <vt:lpstr>Noto Sans</vt:lpstr>
      <vt:lpstr>Noto Sans Light</vt:lpstr>
      <vt:lpstr>Open Sans</vt:lpstr>
      <vt:lpstr>Segoe UI</vt:lpstr>
      <vt:lpstr>Wingdings</vt:lpstr>
      <vt:lpstr>Office-tema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>dirk_nordt@web.de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dirk nordt</cp:lastModifiedBy>
  <cp:revision>43</cp:revision>
  <cp:lastPrinted>2019-03-08T10:27:30Z</cp:lastPrinted>
  <dcterms:created xsi:type="dcterms:W3CDTF">2020-01-21T09:56:49Z</dcterms:created>
  <dcterms:modified xsi:type="dcterms:W3CDTF">2026-10-14T18:10:12Z</dcterms:modified>
</cp:coreProperties>
</file>